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9906000" cy="6858000"/>
  <p:notesSz cx="9906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5" Type="http://schemas.openxmlformats.org/officeDocument/2006/relationships/image" Target="../media/image81.png"/><Relationship Id="rId6" Type="http://schemas.openxmlformats.org/officeDocument/2006/relationships/image" Target="../media/image82.jp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jpg"/><Relationship Id="rId8" Type="http://schemas.openxmlformats.org/officeDocument/2006/relationships/image" Target="../media/image100.png"/><Relationship Id="rId9" Type="http://schemas.openxmlformats.org/officeDocument/2006/relationships/image" Target="../media/image101.jpg"/><Relationship Id="rId10" Type="http://schemas.openxmlformats.org/officeDocument/2006/relationships/image" Target="../media/image102.jpg"/><Relationship Id="rId11" Type="http://schemas.openxmlformats.org/officeDocument/2006/relationships/image" Target="../media/image103.jpg"/><Relationship Id="rId12" Type="http://schemas.openxmlformats.org/officeDocument/2006/relationships/image" Target="../media/image104.jpg"/><Relationship Id="rId13" Type="http://schemas.openxmlformats.org/officeDocument/2006/relationships/image" Target="../media/image105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3@0.00" TargetMode="Externa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jpg"/><Relationship Id="rId6" Type="http://schemas.openxmlformats.org/officeDocument/2006/relationships/image" Target="../media/image125.jpg"/><Relationship Id="rId7" Type="http://schemas.openxmlformats.org/officeDocument/2006/relationships/image" Target="../media/image126.jpg"/><Relationship Id="rId8" Type="http://schemas.openxmlformats.org/officeDocument/2006/relationships/image" Target="../media/image127.png"/><Relationship Id="rId9" Type="http://schemas.openxmlformats.org/officeDocument/2006/relationships/image" Target="../media/image128.jpg"/><Relationship Id="rId10" Type="http://schemas.openxmlformats.org/officeDocument/2006/relationships/image" Target="../media/image129.jp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jpg"/><Relationship Id="rId5" Type="http://schemas.openxmlformats.org/officeDocument/2006/relationships/image" Target="../media/image135.jpg"/><Relationship Id="rId6" Type="http://schemas.openxmlformats.org/officeDocument/2006/relationships/image" Target="../media/image136.jpg"/><Relationship Id="rId7" Type="http://schemas.openxmlformats.org/officeDocument/2006/relationships/image" Target="../media/image137.jpg"/><Relationship Id="rId8" Type="http://schemas.openxmlformats.org/officeDocument/2006/relationships/image" Target="../media/image138.jpg"/><Relationship Id="rId9" Type="http://schemas.openxmlformats.org/officeDocument/2006/relationships/image" Target="../media/image139.jpg"/><Relationship Id="rId10" Type="http://schemas.openxmlformats.org/officeDocument/2006/relationships/image" Target="../media/image140.png"/><Relationship Id="rId11" Type="http://schemas.openxmlformats.org/officeDocument/2006/relationships/image" Target="../media/image141.jpg"/><Relationship Id="rId12" Type="http://schemas.openxmlformats.org/officeDocument/2006/relationships/image" Target="../media/image142.jpg"/><Relationship Id="rId13" Type="http://schemas.openxmlformats.org/officeDocument/2006/relationships/image" Target="../media/image143.jp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Relationship Id="rId4" Type="http://schemas.openxmlformats.org/officeDocument/2006/relationships/image" Target="../media/image155.jpg"/><Relationship Id="rId5" Type="http://schemas.openxmlformats.org/officeDocument/2006/relationships/image" Target="../media/image156.jpg"/><Relationship Id="rId6" Type="http://schemas.openxmlformats.org/officeDocument/2006/relationships/image" Target="../media/image157.jp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jpg"/><Relationship Id="rId4" Type="http://schemas.openxmlformats.org/officeDocument/2006/relationships/image" Target="../media/image163.png"/><Relationship Id="rId5" Type="http://schemas.openxmlformats.org/officeDocument/2006/relationships/image" Target="../media/image164.jpg"/><Relationship Id="rId6" Type="http://schemas.openxmlformats.org/officeDocument/2006/relationships/image" Target="../media/image165.jpg"/><Relationship Id="rId7" Type="http://schemas.openxmlformats.org/officeDocument/2006/relationships/image" Target="../media/image166.pn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ame.lastname@capgemini.com" TargetMode="External"/><Relationship Id="rId3" Type="http://schemas.openxmlformats.org/officeDocument/2006/relationships/hyperlink" Target="mailto:name.lastname@capgemini.com" TargetMode="External"/><Relationship Id="rId4" Type="http://schemas.openxmlformats.org/officeDocument/2006/relationships/hyperlink" Target="mailto:name.lastname@capgemini.com" TargetMode="External"/><Relationship Id="rId5" Type="http://schemas.openxmlformats.org/officeDocument/2006/relationships/hyperlink" Target="mailto:name.lastname@capgemini.com" TargetMode="External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hyperlink" Target="http://www.capgemini.com/" TargetMode="External"/><Relationship Id="rId4" Type="http://schemas.openxmlformats.org/officeDocument/2006/relationships/hyperlink" Target="http://www.capgemini.com/about/how-we-work/the-collaborative-business-experiencetm" TargetMode="External"/><Relationship Id="rId5" Type="http://schemas.openxmlformats.org/officeDocument/2006/relationships/hyperlink" Target="http://www.capgemini.com/about/how-we-work/the-collaborative-business-experiencetm" TargetMode="External"/><Relationship Id="rId6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42252" y="633504"/>
            <a:ext cx="2951809" cy="693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2312" y="638096"/>
            <a:ext cx="3027645" cy="706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79"/>
              </a:lnSpc>
              <a:spcBef>
                <a:spcPts val="194"/>
              </a:spcBef>
            </a:pPr>
            <a:r>
              <a:rPr dirty="0" smtClean="0" sz="3700" spc="-4">
                <a:solidFill>
                  <a:srgbClr val="084C90"/>
                </a:solidFill>
                <a:latin typeface="Times New Roman"/>
                <a:cs typeface="Times New Roman"/>
              </a:rPr>
              <a:t>C</a:t>
            </a:r>
            <a:r>
              <a:rPr dirty="0" smtClean="0" sz="3700" spc="-4">
                <a:solidFill>
                  <a:srgbClr val="084C90"/>
                </a:solidFill>
                <a:latin typeface="Times New Roman"/>
                <a:cs typeface="Times New Roman"/>
              </a:rPr>
              <a:t>a</a:t>
            </a:r>
            <a:r>
              <a:rPr dirty="0" smtClean="0" sz="3700" spc="0">
                <a:solidFill>
                  <a:srgbClr val="084C90"/>
                </a:solidFill>
                <a:latin typeface="Times New Roman"/>
                <a:cs typeface="Times New Roman"/>
              </a:rPr>
              <a:t>p</a:t>
            </a:r>
            <a:r>
              <a:rPr dirty="0" smtClean="0" sz="3700" spc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dirty="0" smtClean="0" sz="3700" spc="-4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dirty="0" smtClean="0" sz="3700" spc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53690">
              <a:lnSpc>
                <a:spcPct val="95825"/>
              </a:lnSpc>
              <a:spcBef>
                <a:spcPts val="371"/>
              </a:spcBef>
            </a:pP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C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NS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U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LT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084C90"/>
                </a:solidFill>
                <a:latin typeface="Arial"/>
                <a:cs typeface="Arial"/>
              </a:rPr>
              <a:t>G</a:t>
            </a:r>
            <a:r>
              <a:rPr dirty="0" smtClean="0" sz="900">
                <a:solidFill>
                  <a:srgbClr val="366DA3"/>
                </a:solidFill>
                <a:latin typeface="Arial"/>
                <a:cs typeface="Arial"/>
              </a:rPr>
              <a:t>.</a:t>
            </a:r>
            <a:r>
              <a:rPr dirty="0" smtClean="0" sz="900" spc="14">
                <a:solidFill>
                  <a:srgbClr val="366DA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TE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OG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1D5B99"/>
                </a:solidFill>
                <a:latin typeface="Arial"/>
                <a:cs typeface="Arial"/>
              </a:rPr>
              <a:t>.</a:t>
            </a:r>
            <a:r>
              <a:rPr dirty="0" smtClean="0" sz="900" spc="84">
                <a:solidFill>
                  <a:srgbClr val="1D5B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0</a:t>
            </a:r>
            <a:r>
              <a:rPr dirty="0" smtClean="0" sz="900" spc="49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T</a:t>
            </a:r>
            <a:r>
              <a:rPr dirty="0" smtClean="0" sz="900" spc="19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UR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084C90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0731" y="791327"/>
            <a:ext cx="735937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P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o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p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l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3570" y="791327"/>
            <a:ext cx="761503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m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a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er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1929" y="791327"/>
            <a:ext cx="778472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r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s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u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l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1327"/>
            <a:ext cx="667994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c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o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u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n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sz="2000" b="1">
                <a:solidFill>
                  <a:srgbClr val="0296CB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14" y="3985235"/>
            <a:ext cx="48447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Fres</a:t>
            </a:r>
            <a:r>
              <a:rPr dirty="0" smtClean="0" sz="3200" spc="-1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32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3200" spc="-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dirty="0" smtClean="0" sz="32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32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3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3200" spc="-1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3200" spc="0">
                <a:solidFill>
                  <a:srgbClr val="253046"/>
                </a:solidFill>
                <a:latin typeface="Arial"/>
                <a:cs typeface="Arial"/>
              </a:rPr>
              <a:t>ram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5624480"/>
            <a:ext cx="376989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17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-13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rain</a:t>
            </a:r>
            <a:r>
              <a:rPr dirty="0" smtClean="0" sz="2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2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dirty="0" smtClean="0" sz="2400" spc="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2400" spc="-9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253046"/>
                </a:solidFill>
                <a:latin typeface="Arial"/>
                <a:cs typeface="Arial"/>
              </a:rPr>
              <a:t>Q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900" y="6299558"/>
            <a:ext cx="3051147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dirty="0" smtClean="0" sz="1800" spc="4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ra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dirty="0" smtClean="0" sz="1800" spc="29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dirty="0" smtClean="0" sz="1800" spc="24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Sre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dirty="0" smtClean="0" sz="1800" spc="4">
                <a:solidFill>
                  <a:srgbClr val="0097C6"/>
                </a:solidFill>
                <a:latin typeface="Arial Narrow"/>
                <a:cs typeface="Arial Narrow"/>
              </a:rPr>
              <a:t>v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dirty="0" smtClean="0" sz="1800" spc="-4">
                <a:solidFill>
                  <a:srgbClr val="0097C6"/>
                </a:solidFill>
                <a:latin typeface="Arial Narrow"/>
                <a:cs typeface="Arial Narrow"/>
              </a:rPr>
              <a:t>.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Ip</a:t>
            </a:r>
            <a:r>
              <a:rPr dirty="0" smtClean="0" sz="1800" spc="9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ar</a:t>
            </a:r>
            <a:r>
              <a:rPr dirty="0" smtClean="0" sz="1800" spc="-4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hy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28110" y="4442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0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dirty="0" smtClean="0" sz="2000" spc="-4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264555"/>
            <a:ext cx="3422528" cy="280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2000" spc="39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20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20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ques</a:t>
            </a:r>
            <a:r>
              <a:rPr dirty="0" smtClean="0" sz="2000" spc="1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867628"/>
            <a:ext cx="9094608" cy="1203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1600" spc="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1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1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1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dirty="0" smtClean="0" sz="1600" spc="1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15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ment</a:t>
            </a:r>
            <a:r>
              <a:rPr dirty="0" smtClean="0" sz="1600" spc="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eque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tement</a:t>
            </a:r>
            <a:r>
              <a:rPr dirty="0" smtClean="0" sz="1600" spc="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reque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1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is</a:t>
            </a:r>
            <a:endParaRPr sz="1600">
              <a:latin typeface="Arial"/>
              <a:cs typeface="Arial"/>
            </a:endParaRPr>
          </a:p>
          <a:p>
            <a:pPr marL="12700" marR="12587">
              <a:lnSpc>
                <a:spcPct val="100041"/>
              </a:lnSpc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reated</a:t>
            </a:r>
            <a:r>
              <a:rPr dirty="0" smtClean="0" sz="1600" spc="1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19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17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1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1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ending</a:t>
            </a:r>
            <a:r>
              <a:rPr dirty="0" smtClean="0" sz="1600" spc="1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1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19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1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rst</a:t>
            </a:r>
            <a:r>
              <a:rPr dirty="0" smtClean="0" sz="1600" spc="1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ter</a:t>
            </a:r>
            <a:r>
              <a:rPr dirty="0" smtClean="0" sz="1600" spc="1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19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1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1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1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list</a:t>
            </a:r>
            <a:endParaRPr sz="1600">
              <a:latin typeface="Arial"/>
              <a:cs typeface="Arial"/>
            </a:endParaRPr>
          </a:p>
          <a:p>
            <a:pPr marL="12700" marR="10048">
              <a:lnSpc>
                <a:spcPct val="100137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dirty="0" smtClean="0" sz="1600" spc="7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600" spc="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amp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8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8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ransa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dirty="0" smtClean="0" sz="1600" spc="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dirty="0" smtClean="0" sz="1600" spc="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dered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3392009"/>
            <a:ext cx="2421287" cy="959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833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600" spc="-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ee_</a:t>
            </a:r>
            <a:r>
              <a:rPr dirty="0" smtClean="0" sz="1600" spc="-1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8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*</a:t>
            </a:r>
            <a:r>
              <a:rPr dirty="0" smtClean="0" sz="1600" spc="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Dept_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ame</a:t>
            </a:r>
            <a:r>
              <a:rPr dirty="0" smtClean="0" sz="1600" spc="-7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es’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HERE</a:t>
            </a:r>
            <a:r>
              <a:rPr dirty="0" smtClean="0" sz="16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Dept_No</a:t>
            </a:r>
            <a:r>
              <a:rPr dirty="0" smtClean="0" sz="16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10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641943"/>
            <a:ext cx="9091998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reque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t,</a:t>
            </a:r>
            <a:r>
              <a:rPr dirty="0" smtClean="0" sz="1600" spc="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dirty="0" smtClean="0" sz="16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then</a:t>
            </a:r>
            <a:r>
              <a:rPr dirty="0" smtClean="0" sz="1600" spc="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temen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600" spc="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relea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DDL</a:t>
            </a:r>
            <a:r>
              <a:rPr dirty="0" smtClean="0" sz="1600" spc="-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dirty="0" smtClean="0" sz="1600" spc="-5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-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28110" y="4823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0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dirty="0" smtClean="0" sz="2000" spc="-4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" y="1264555"/>
            <a:ext cx="1776227" cy="280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2000" spc="-29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9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20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540" y="1871019"/>
            <a:ext cx="6164335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3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ANSI</a:t>
            </a:r>
            <a:r>
              <a:rPr dirty="0" smtClean="0" sz="1800" spc="1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dirty="0" smtClean="0" sz="1800" spc="10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8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ite</a:t>
            </a:r>
            <a:r>
              <a:rPr dirty="0" smtClean="0" sz="18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9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10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8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2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same</a:t>
            </a:r>
            <a:r>
              <a:rPr dirty="0" smtClean="0" sz="1800" spc="2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saction.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1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ex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cut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ref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re,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2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2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DML</a:t>
            </a:r>
            <a:r>
              <a:rPr dirty="0" smtClean="0" sz="1800" spc="1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62725" y="1871019"/>
            <a:ext cx="291828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800" spc="1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10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4249" y="2145339"/>
            <a:ext cx="1641525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607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til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xp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13716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2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need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4266" y="2145339"/>
            <a:ext cx="1262186" cy="803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39" marR="6359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2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rform</a:t>
            </a:r>
            <a:r>
              <a:rPr dirty="0" smtClean="0" sz="18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9463" marR="61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38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2694113"/>
            <a:ext cx="7803635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2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38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3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3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3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store</a:t>
            </a:r>
            <a:r>
              <a:rPr dirty="0" smtClean="0" sz="1800" spc="3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3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ta,</a:t>
            </a:r>
            <a:r>
              <a:rPr dirty="0" smtClean="0" sz="1800" spc="38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3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3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rtant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15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rite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cks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curr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ntly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3547800"/>
            <a:ext cx="1849043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096694"/>
            <a:ext cx="36093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800" spc="-4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2151" y="4096694"/>
            <a:ext cx="54444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low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neede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ANSI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4645334"/>
            <a:ext cx="3231311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dirty="0" smtClean="0" sz="18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dirty="0" smtClean="0" sz="18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468598"/>
            <a:ext cx="9093962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Witho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dirty="0" smtClean="0" sz="1800" spc="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RK,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kely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09817" y="5630418"/>
            <a:ext cx="5742873" cy="166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09817" y="4985766"/>
            <a:ext cx="7466650" cy="386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09817" y="4558283"/>
            <a:ext cx="4933567" cy="169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12695" y="1883663"/>
            <a:ext cx="5907478" cy="2304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37251" y="1554479"/>
            <a:ext cx="3458984" cy="1668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768095"/>
            <a:ext cx="9519636" cy="5285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68155" y="749808"/>
            <a:ext cx="8833783" cy="155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99282" y="482362"/>
            <a:ext cx="146337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Conditional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3721" y="482362"/>
            <a:ext cx="74158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Log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2483" y="482362"/>
            <a:ext cx="28881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8476" y="4823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123" y="1541959"/>
            <a:ext cx="554077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>
                <a:solidFill>
                  <a:srgbClr val="4C485E"/>
                </a:solidFill>
                <a:latin typeface="Arial"/>
                <a:cs typeface="Arial"/>
              </a:rPr>
              <a:t>r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667" y="1541959"/>
            <a:ext cx="1344929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5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up</a:t>
            </a:r>
            <a:r>
              <a:rPr dirty="0" smtClean="0" sz="1200" spc="0">
                <a:solidFill>
                  <a:srgbClr val="456282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te</a:t>
            </a:r>
            <a:r>
              <a:rPr dirty="0" smtClean="0" sz="1200" spc="9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3228" y="1541959"/>
            <a:ext cx="1564519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m</a:t>
            </a:r>
            <a:r>
              <a:rPr dirty="0" smtClean="0" sz="120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53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rnp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73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39" y="3960050"/>
            <a:ext cx="1167564" cy="2019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sz="1400">
                <a:solidFill>
                  <a:srgbClr val="959595"/>
                </a:solidFill>
                <a:latin typeface="Times New Roman"/>
                <a:cs typeface="Times New Roman"/>
              </a:rPr>
              <a:t>1</a:t>
            </a:r>
            <a:r>
              <a:rPr dirty="0" smtClean="0" sz="1400">
                <a:solidFill>
                  <a:srgbClr val="C3C3B8"/>
                </a:solidFill>
                <a:latin typeface="Times New Roman"/>
                <a:cs typeface="Times New Roman"/>
              </a:rPr>
              <a:t>-</a:t>
            </a:r>
            <a:r>
              <a:rPr dirty="0" smtClean="0" sz="1400">
                <a:solidFill>
                  <a:srgbClr val="E2EBE1"/>
                </a:solidFill>
                <a:latin typeface="Times New Roman"/>
                <a:cs typeface="Times New Roman"/>
              </a:rPr>
              <a:t>LA</a:t>
            </a:r>
            <a:r>
              <a:rPr dirty="0" smtClean="0" sz="1400">
                <a:solidFill>
                  <a:srgbClr val="E2EBE1"/>
                </a:solidFill>
                <a:latin typeface="Times New Roman"/>
                <a:cs typeface="Times New Roman"/>
              </a:rPr>
              <a:t>B</a:t>
            </a:r>
            <a:r>
              <a:rPr dirty="0" smtClean="0" sz="1400">
                <a:solidFill>
                  <a:srgbClr val="D4DAD2"/>
                </a:solidFill>
                <a:latin typeface="Times New Roman"/>
                <a:cs typeface="Times New Roman"/>
              </a:rPr>
              <a:t>L</a:t>
            </a:r>
            <a:r>
              <a:rPr dirty="0" smtClean="0" sz="1400">
                <a:solidFill>
                  <a:srgbClr val="E2EBE1"/>
                </a:solidFill>
                <a:latin typeface="Times New Roman"/>
                <a:cs typeface="Times New Roman"/>
              </a:rPr>
              <a:t>E</a:t>
            </a:r>
            <a:r>
              <a:rPr dirty="0" smtClean="0" sz="1400" spc="-100">
                <a:solidFill>
                  <a:srgbClr val="E2EBE1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b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_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fa</a:t>
            </a:r>
            <a:r>
              <a:rPr dirty="0" smtClean="0" sz="1100" spc="0">
                <a:solidFill>
                  <a:srgbClr val="E2EBE1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D4DAD2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689" y="4525177"/>
            <a:ext cx="4300466" cy="207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D5769"/>
                </a:solidFill>
                <a:latin typeface="Times New Roman"/>
                <a:cs typeface="Times New Roman"/>
              </a:rPr>
              <a:t>fr</a:t>
            </a:r>
            <a:r>
              <a:rPr dirty="0" smtClean="0" sz="1400" spc="0">
                <a:solidFill>
                  <a:srgbClr val="5D5769"/>
                </a:solidFill>
                <a:latin typeface="Times New Roman"/>
                <a:cs typeface="Times New Roman"/>
              </a:rPr>
              <a:t>o</a:t>
            </a:r>
            <a:r>
              <a:rPr dirty="0" smtClean="0" sz="1400" spc="0">
                <a:solidFill>
                  <a:srgbClr val="5D5769"/>
                </a:solidFill>
                <a:latin typeface="Times New Roman"/>
                <a:cs typeface="Times New Roman"/>
              </a:rPr>
              <a:t>m</a:t>
            </a:r>
            <a:r>
              <a:rPr dirty="0" smtClean="0" sz="1400" spc="303">
                <a:solidFill>
                  <a:srgbClr val="5D5769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9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te</a:t>
            </a:r>
            <a:r>
              <a:rPr dirty="0" smtClean="0" sz="1200" spc="1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bl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2B2B2C"/>
                </a:solidFill>
                <a:latin typeface="Arial"/>
                <a:cs typeface="Arial"/>
              </a:rPr>
              <a:t>_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7134" y="4525177"/>
            <a:ext cx="651619" cy="207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f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300" spc="159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D5769"/>
                </a:solidFill>
                <a:latin typeface="Times New Roman"/>
                <a:cs typeface="Times New Roman"/>
              </a:rPr>
              <a:t>h</a:t>
            </a:r>
            <a:r>
              <a:rPr dirty="0" smtClean="0" sz="1400" spc="0">
                <a:solidFill>
                  <a:srgbClr val="5D5769"/>
                </a:solidFill>
                <a:latin typeface="Times New Roman"/>
                <a:cs typeface="Times New Roman"/>
              </a:rPr>
              <a:t>as</a:t>
            </a:r>
            <a:r>
              <a:rPr dirty="0" smtClean="0" sz="1400" spc="0">
                <a:solidFill>
                  <a:srgbClr val="456282"/>
                </a:solidFill>
                <a:latin typeface="Times New Roman"/>
                <a:cs typeface="Times New Roman"/>
              </a:rPr>
              <a:t>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689" y="4971187"/>
            <a:ext cx="7506529" cy="3995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dirty="0" smtClean="0" sz="125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dirty="0" smtClean="0" sz="1250" spc="9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5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su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706D7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z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157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up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299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em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31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rt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5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co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  <a:p>
            <a:pPr marL="12700" marR="23622">
              <a:lnSpc>
                <a:spcPct val="95825"/>
              </a:lnSpc>
              <a:spcBef>
                <a:spcPts val="251"/>
              </a:spcBef>
            </a:pP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4C485E"/>
                </a:solidFill>
                <a:latin typeface="Arial"/>
                <a:cs typeface="Arial"/>
              </a:rPr>
              <a:t>r</a:t>
            </a:r>
            <a:r>
              <a:rPr dirty="0" smtClean="0" sz="1200">
                <a:solidFill>
                  <a:srgbClr val="5D5769"/>
                </a:solidFill>
                <a:latin typeface="Arial"/>
                <a:cs typeface="Arial"/>
              </a:rPr>
              <a:t>en</a:t>
            </a:r>
            <a:r>
              <a:rPr dirty="0" smtClean="0" sz="120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83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689" y="5613553"/>
            <a:ext cx="5782867" cy="182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dirty="0" smtClean="0" sz="125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dirty="0" smtClean="0" sz="1250" spc="9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-5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g</a:t>
            </a:r>
            <a:r>
              <a:rPr dirty="0" smtClean="0" sz="1200" spc="15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z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er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66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rt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v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y</a:t>
            </a:r>
            <a:r>
              <a:rPr dirty="0" smtClean="0" sz="1200" spc="29">
                <a:solidFill>
                  <a:srgbClr val="706D7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5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19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-58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706D7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70535D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84854" y="444262"/>
            <a:ext cx="250532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-25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turn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1293380"/>
            <a:ext cx="8188230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15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Bt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q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Returns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two</a:t>
            </a:r>
            <a:r>
              <a:rPr dirty="0" smtClean="0" sz="2000" spc="4">
                <a:solidFill>
                  <a:srgbClr val="253046"/>
                </a:solidFill>
                <a:latin typeface="Arial Narrow"/>
                <a:cs typeface="Arial Narrow"/>
              </a:rPr>
              <a:t>-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d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g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v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es</a:t>
            </a:r>
            <a:r>
              <a:rPr dirty="0" smtClean="0" sz="2000" spc="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to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er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after</a:t>
            </a:r>
            <a:r>
              <a:rPr dirty="0" smtClean="0" sz="2000" spc="-2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mp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et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ng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h</a:t>
            </a:r>
            <a:r>
              <a:rPr dirty="0" smtClean="0" sz="2000" spc="9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j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b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or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ta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k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95621"/>
              </a:lnSpc>
            </a:pP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dirty="0" smtClean="0" sz="2000" spc="-2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v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of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return</a:t>
            </a:r>
            <a:r>
              <a:rPr dirty="0" smtClean="0" sz="2000" spc="-19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de</a:t>
            </a:r>
            <a:r>
              <a:rPr dirty="0" smtClean="0" sz="2000" spc="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n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d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tes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mp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et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on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tatus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of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dirty="0" smtClean="0" sz="2000" spc="-14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j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b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or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ta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k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as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fo</a:t>
            </a:r>
            <a:r>
              <a:rPr dirty="0" smtClean="0" sz="2000" spc="-9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dirty="0" smtClean="0" sz="2000" spc="-4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 Narrow"/>
                <a:cs typeface="Arial Narrow"/>
              </a:rPr>
              <a:t>ws.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2207911"/>
            <a:ext cx="305811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4" b="1" u="heavy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turn</a:t>
            </a:r>
            <a:r>
              <a:rPr dirty="0" smtClean="0" sz="2000" spc="-3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Code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000" spc="4" b="1" u="heavy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scription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2814121"/>
            <a:ext cx="4667897" cy="13516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02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00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Job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02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DBS.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04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6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08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12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vere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460676"/>
            <a:ext cx="8832011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16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ov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r-ri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ime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termi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EQ.</a:t>
            </a:r>
            <a:r>
              <a:rPr dirty="0" smtClean="0" sz="18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  <a:p>
            <a:pPr marL="12700" marR="92624">
              <a:lnSpc>
                <a:spcPct val="100041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ses.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"r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turn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e"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cify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5561353"/>
            <a:ext cx="3283181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-25" b="1" u="heavy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2000" spc="-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2000" spc="-2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Code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Descr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5866400"/>
            <a:ext cx="896815" cy="526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UIT</a:t>
            </a:r>
            <a:r>
              <a:rPr dirty="0" smtClean="0" sz="1600" spc="-5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1600" spc="-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2973" y="2287142"/>
            <a:ext cx="661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995415" y="2287142"/>
            <a:ext cx="707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16662" y="5640832"/>
            <a:ext cx="667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20455" y="5640832"/>
            <a:ext cx="708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693519" y="5950458"/>
            <a:ext cx="1712345" cy="15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747042" y="4917185"/>
            <a:ext cx="4110544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237225" y="4846320"/>
            <a:ext cx="5175902" cy="923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625471" y="5145785"/>
            <a:ext cx="740720" cy="240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8074" y="2866643"/>
            <a:ext cx="2142146" cy="374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74932" y="3273551"/>
            <a:ext cx="7873589" cy="2450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59010" y="5959601"/>
            <a:ext cx="2453066" cy="139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68074" y="2450591"/>
            <a:ext cx="5960060" cy="3771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58929" y="2036825"/>
            <a:ext cx="8227946" cy="1645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58929" y="1410461"/>
            <a:ext cx="9028108" cy="3749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84631"/>
            <a:ext cx="9894569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62706" y="444262"/>
            <a:ext cx="335054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0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801" y="1394398"/>
            <a:ext cx="9067476" cy="391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ts val="1335"/>
              </a:lnSpc>
              <a:spcBef>
                <a:spcPts val="66"/>
              </a:spcBef>
            </a:pP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IB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Q</a:t>
            </a:r>
            <a:r>
              <a:rPr dirty="0" smtClean="0" sz="1150" spc="-1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lH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s.</a:t>
            </a:r>
            <a:r>
              <a:rPr dirty="0" smtClean="0" sz="1200" spc="4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11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u</a:t>
            </a:r>
            <a:r>
              <a:rPr dirty="0" smtClean="0" sz="1150" spc="2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1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po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v</a:t>
            </a:r>
            <a:r>
              <a:rPr dirty="0" smtClean="0" sz="1150" spc="-2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150" spc="2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ad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ta</a:t>
            </a:r>
            <a:r>
              <a:rPr dirty="0" smtClean="0" sz="1150" spc="12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u</a:t>
            </a:r>
            <a:r>
              <a:rPr dirty="0" smtClean="0" sz="1150" spc="2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7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13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68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 spc="121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me</a:t>
            </a:r>
            <a:r>
              <a:rPr dirty="0" smtClean="0" sz="1150" spc="12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200" spc="4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k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-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-4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ac</a:t>
            </a:r>
            <a:r>
              <a:rPr dirty="0" smtClean="0" sz="1150" spc="0">
                <a:solidFill>
                  <a:srgbClr val="52617F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150" spc="12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pu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2617F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  <a:p>
            <a:pPr marL="12700" marR="23050">
              <a:lnSpc>
                <a:spcPct val="95825"/>
              </a:lnSpc>
              <a:spcBef>
                <a:spcPts val="228"/>
              </a:spcBef>
            </a:pP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w</a:t>
            </a:r>
            <a:r>
              <a:rPr dirty="0" smtClean="0" sz="1200">
                <a:solidFill>
                  <a:srgbClr val="52617F"/>
                </a:solidFill>
                <a:latin typeface="Arial"/>
                <a:cs typeface="Arial"/>
              </a:rPr>
              <a:t>i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h</a:t>
            </a:r>
            <a:r>
              <a:rPr dirty="0" smtClean="0" sz="1200" spc="13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sir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9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801" y="2016874"/>
            <a:ext cx="8268512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Ge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ne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2617F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5F5B69"/>
                </a:solidFill>
                <a:latin typeface="Arial"/>
                <a:cs typeface="Arial"/>
              </a:rPr>
              <a:t>v</a:t>
            </a:r>
            <a:r>
              <a:rPr dirty="0" smtClean="0" sz="1150" spc="75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797B86"/>
                </a:solidFill>
                <a:latin typeface="Arial"/>
                <a:cs typeface="Arial"/>
              </a:rPr>
              <a:t>,</a:t>
            </a:r>
            <a:r>
              <a:rPr dirty="0" smtClean="0" sz="1150" spc="205">
                <a:solidFill>
                  <a:srgbClr val="797B8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200" spc="13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ex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rt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16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F5B69"/>
                </a:solidFill>
                <a:latin typeface="Arial"/>
                <a:cs typeface="Arial"/>
              </a:rPr>
              <a:t>in</a:t>
            </a:r>
            <a:r>
              <a:rPr dirty="0" smtClean="0" sz="1250" spc="20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h</a:t>
            </a:r>
            <a:r>
              <a:rPr dirty="0" smtClean="0" sz="1200" spc="13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dirty="0" smtClean="0" sz="1200" spc="-4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5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4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t,</a:t>
            </a:r>
            <a:r>
              <a:rPr dirty="0" smtClean="0" sz="1200" spc="11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150" spc="103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dirty="0" smtClean="0" sz="1150" spc="-103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v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91CFF1"/>
                </a:solidFill>
                <a:latin typeface="Arial"/>
                <a:cs typeface="Arial"/>
              </a:rPr>
              <a:t>1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y</a:t>
            </a:r>
            <a:r>
              <a:rPr dirty="0" smtClean="0" sz="1200" spc="13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200" spc="4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ch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cte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2617F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75A74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946" y="2434528"/>
            <a:ext cx="6002631" cy="811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35"/>
              </a:lnSpc>
              <a:spcBef>
                <a:spcPts val="66"/>
              </a:spcBef>
            </a:pP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dirty="0" smtClean="0" sz="1200">
                <a:solidFill>
                  <a:srgbClr val="91CFF1"/>
                </a:solidFill>
                <a:latin typeface="Arial"/>
                <a:cs typeface="Arial"/>
              </a:rPr>
              <a:t>'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>
                <a:solidFill>
                  <a:srgbClr val="7B5E5D"/>
                </a:solidFill>
                <a:latin typeface="Arial"/>
                <a:cs typeface="Arial"/>
              </a:rPr>
              <a:t>n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200">
                <a:solidFill>
                  <a:srgbClr val="91CFF1"/>
                </a:solidFill>
                <a:latin typeface="Arial"/>
                <a:cs typeface="Arial"/>
              </a:rPr>
              <a:t>1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5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200" spc="11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po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dirty="0" smtClean="0" sz="1200" spc="13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2617F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-5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2617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034620">
              <a:lnSpc>
                <a:spcPct val="95825"/>
              </a:lnSpc>
              <a:spcBef>
                <a:spcPts val="293"/>
              </a:spcBef>
            </a:pP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..</a:t>
            </a:r>
            <a:r>
              <a:rPr dirty="0" smtClean="0" sz="1150" spc="8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X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&lt;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ode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&gt;</a:t>
            </a:r>
            <a:r>
              <a:rPr dirty="0" smtClean="0" sz="1150" spc="75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{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E5B16E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1150" spc="44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E5B16E"/>
                </a:solidFill>
                <a:latin typeface="Times New Roman"/>
                <a:cs typeface="Times New Roman"/>
              </a:rPr>
              <a:t>[</a:t>
            </a:r>
            <a:r>
              <a:rPr dirty="0" smtClean="0" sz="700" spc="0">
                <a:solidFill>
                  <a:srgbClr val="28415E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28415E"/>
                </a:solidFill>
                <a:latin typeface="Times New Roman"/>
                <a:cs typeface="Times New Roman"/>
              </a:rPr>
              <a:t>   </a:t>
            </a:r>
            <a:r>
              <a:rPr dirty="0" smtClean="0" sz="700" spc="-14">
                <a:solidFill>
                  <a:srgbClr val="28415E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}</a:t>
            </a:r>
            <a:r>
              <a:rPr dirty="0" smtClean="0" sz="1150" spc="5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=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&lt;</a:t>
            </a:r>
            <a:r>
              <a:rPr dirty="0" smtClean="0" sz="1150" spc="-4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5F5B69"/>
                </a:solidFill>
                <a:latin typeface="Arial"/>
                <a:cs typeface="Arial"/>
              </a:rPr>
              <a:t>il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&gt;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[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-10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93041"/>
                </a:solidFill>
                <a:latin typeface="Arial"/>
                <a:cs typeface="Arial"/>
              </a:rPr>
              <a:t>=</a:t>
            </a:r>
            <a:r>
              <a:rPr dirty="0" smtClean="0" sz="1150" spc="0">
                <a:solidFill>
                  <a:srgbClr val="494653"/>
                </a:solidFill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  <a:p>
            <a:pPr marL="12700" marR="26286">
              <a:lnSpc>
                <a:spcPct val="95825"/>
              </a:lnSpc>
              <a:spcBef>
                <a:spcPts val="229"/>
              </a:spcBef>
            </a:pPr>
            <a:r>
              <a:rPr dirty="0" smtClean="0" sz="120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xa</a:t>
            </a:r>
            <a:r>
              <a:rPr dirty="0" smtClean="0" sz="1200">
                <a:solidFill>
                  <a:srgbClr val="E5B16E"/>
                </a:solidFill>
                <a:latin typeface="Arial"/>
                <a:cs typeface="Arial"/>
              </a:rPr>
              <a:t>1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dirty="0" smtClean="0" sz="1200">
                <a:solidFill>
                  <a:srgbClr val="E5B16E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393041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91CFF1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2617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63462" marR="3831656" algn="ctr">
              <a:lnSpc>
                <a:spcPct val="95825"/>
              </a:lnSpc>
              <a:spcBef>
                <a:spcPts val="185"/>
              </a:spcBef>
            </a:pP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B</a:t>
            </a: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494653"/>
                </a:solidFill>
                <a:latin typeface="Arial"/>
                <a:cs typeface="Arial"/>
              </a:rPr>
              <a:t>q</a:t>
            </a:r>
            <a:r>
              <a:rPr dirty="0" smtClean="0" sz="1150" spc="59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s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c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F5B69"/>
                </a:solidFill>
                <a:latin typeface="Times New Roman"/>
                <a:cs typeface="Times New Roman"/>
              </a:rPr>
              <a:t>i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7B5E5D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0">
                <a:solidFill>
                  <a:srgbClr val="7B5E5D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09">
                <a:solidFill>
                  <a:srgbClr val="7B5E5D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ex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rt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l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.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b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494653"/>
                </a:solidFill>
                <a:latin typeface="Times New Roman"/>
                <a:cs typeface="Times New Roman"/>
              </a:rPr>
              <a:t>q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972" y="3391577"/>
            <a:ext cx="2969312" cy="7565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72" marR="21905">
              <a:lnSpc>
                <a:spcPct val="95825"/>
              </a:lnSpc>
              <a:spcBef>
                <a:spcPts val="30"/>
              </a:spcBef>
            </a:pP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L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G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N</a:t>
            </a:r>
            <a:r>
              <a:rPr dirty="0" smtClean="0" sz="800" spc="84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p1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/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7FB9DD"/>
                </a:solidFill>
                <a:latin typeface="Arial"/>
                <a:cs typeface="Arial"/>
              </a:rPr>
              <a:t>-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1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,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p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w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  <a:p>
            <a:pPr marL="21844">
              <a:lnSpc>
                <a:spcPct val="95825"/>
              </a:lnSpc>
              <a:spcBef>
                <a:spcPts val="70"/>
              </a:spcBef>
            </a:pP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.E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X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IP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T</a:t>
            </a:r>
            <a:r>
              <a:rPr dirty="0" smtClean="0" sz="800" spc="84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A</a:t>
            </a:r>
            <a:r>
              <a:rPr dirty="0" smtClean="0" sz="800" spc="57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f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=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/h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om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/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se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1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/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mp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fi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_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1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0</a:t>
            </a:r>
            <a:r>
              <a:rPr dirty="0" smtClean="0" sz="800" spc="0">
                <a:solidFill>
                  <a:srgbClr val="C5D9DA"/>
                </a:solidFill>
                <a:latin typeface="Arial"/>
                <a:cs typeface="Arial"/>
              </a:rPr>
              <a:t>.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txt</a:t>
            </a:r>
            <a:endParaRPr sz="800">
              <a:latin typeface="Arial"/>
              <a:cs typeface="Arial"/>
            </a:endParaRPr>
          </a:p>
          <a:p>
            <a:pPr marL="12700" marR="21905">
              <a:lnSpc>
                <a:spcPts val="1050"/>
              </a:lnSpc>
              <a:spcBef>
                <a:spcPts val="52"/>
              </a:spcBef>
            </a:pP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SE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l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33129" sz="525">
                <a:solidFill>
                  <a:srgbClr val="ABDBF4"/>
                </a:solidFill>
                <a:latin typeface="Times New Roman"/>
                <a:cs typeface="Times New Roman"/>
              </a:rPr>
              <a:t>1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CT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-94">
                <a:solidFill>
                  <a:srgbClr val="E8ECE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E8ECE1"/>
                </a:solidFill>
                <a:latin typeface="Arial"/>
                <a:cs typeface="Arial"/>
              </a:rPr>
              <a:t>*</a:t>
            </a:r>
            <a:r>
              <a:rPr dirty="0" smtClean="0" sz="1000" spc="108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E8ECE1"/>
                </a:solidFill>
                <a:latin typeface="Times New Roman"/>
                <a:cs typeface="Times New Roman"/>
              </a:rPr>
              <a:t>fr</a:t>
            </a:r>
            <a:r>
              <a:rPr dirty="0" smtClean="0" sz="950" spc="0">
                <a:solidFill>
                  <a:srgbClr val="E8ECE1"/>
                </a:solidFill>
                <a:latin typeface="Times New Roman"/>
                <a:cs typeface="Times New Roman"/>
              </a:rPr>
              <a:t>o</a:t>
            </a:r>
            <a:r>
              <a:rPr dirty="0" smtClean="0" sz="950" spc="0">
                <a:solidFill>
                  <a:srgbClr val="E8ECE1"/>
                </a:solidFill>
                <a:latin typeface="Times New Roman"/>
                <a:cs typeface="Times New Roman"/>
              </a:rPr>
              <a:t>m</a:t>
            </a:r>
            <a:r>
              <a:rPr dirty="0" smtClean="0" sz="950" spc="27">
                <a:solidFill>
                  <a:srgbClr val="E8ECE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rn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p</a:t>
            </a:r>
            <a:endParaRPr sz="850">
              <a:latin typeface="Arial"/>
              <a:cs typeface="Arial"/>
            </a:endParaRPr>
          </a:p>
          <a:p>
            <a:pPr marL="12700" marR="21905">
              <a:lnSpc>
                <a:spcPts val="960"/>
              </a:lnSpc>
            </a:pP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50" spc="24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ep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_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=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:1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0</a:t>
            </a:r>
            <a:r>
              <a:rPr dirty="0" smtClean="0" sz="850" spc="0">
                <a:solidFill>
                  <a:srgbClr val="E8ECE1"/>
                </a:solidFill>
                <a:latin typeface="Arial"/>
                <a:cs typeface="Arial"/>
              </a:rPr>
              <a:t>;</a:t>
            </a:r>
            <a:endParaRPr sz="850">
              <a:latin typeface="Arial"/>
              <a:cs typeface="Arial"/>
            </a:endParaRPr>
          </a:p>
          <a:p>
            <a:pPr marL="21844" marR="21905">
              <a:lnSpc>
                <a:spcPct val="95825"/>
              </a:lnSpc>
              <a:spcBef>
                <a:spcPts val="27"/>
              </a:spcBef>
            </a:pP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.E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X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IP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00">
                <a:solidFill>
                  <a:srgbClr val="E8ECE1"/>
                </a:solidFill>
                <a:latin typeface="Arial"/>
                <a:cs typeface="Arial"/>
              </a:rPr>
              <a:t>T</a:t>
            </a:r>
            <a:r>
              <a:rPr dirty="0" smtClean="0" sz="800" spc="84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IE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E8ECE1"/>
                </a:solidFill>
                <a:latin typeface="Arial"/>
                <a:cs typeface="Arial"/>
              </a:rPr>
              <a:t>ET</a:t>
            </a:r>
            <a:endParaRPr sz="800">
              <a:latin typeface="Arial"/>
              <a:cs typeface="Arial"/>
            </a:endParaRPr>
          </a:p>
          <a:p>
            <a:pPr marL="21844" marR="21905">
              <a:lnSpc>
                <a:spcPct val="95825"/>
              </a:lnSpc>
            </a:pPr>
            <a:r>
              <a:rPr dirty="0" smtClean="0" sz="800">
                <a:solidFill>
                  <a:srgbClr val="F0DEBE"/>
                </a:solidFill>
                <a:latin typeface="Times New Roman"/>
                <a:cs typeface="Times New Roman"/>
              </a:rPr>
              <a:t>.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Q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ll</a:t>
            </a:r>
            <a:r>
              <a:rPr dirty="0" smtClean="0" sz="800">
                <a:solidFill>
                  <a:srgbClr val="E8ECE1"/>
                </a:solidFill>
                <a:latin typeface="Times New Roman"/>
                <a:cs typeface="Times New Roman"/>
              </a:rPr>
              <a:t>lT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6940" y="4902338"/>
            <a:ext cx="3880749" cy="312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70"/>
              </a:lnSpc>
              <a:spcBef>
                <a:spcPts val="58"/>
              </a:spcBef>
            </a:pP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7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7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8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2</a:t>
            </a:r>
            <a:r>
              <a:rPr dirty="0" smtClean="0" sz="1000">
                <a:solidFill>
                  <a:srgbClr val="5F5B69"/>
                </a:solidFill>
                <a:latin typeface="Arial"/>
                <a:cs typeface="Arial"/>
              </a:rPr>
              <a:t>,,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C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lA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K</a:t>
            </a:r>
            <a:r>
              <a:rPr dirty="0" smtClean="0" sz="1000">
                <a:solidFill>
                  <a:srgbClr val="5F5B69"/>
                </a:solidFill>
                <a:latin typeface="Arial"/>
                <a:cs typeface="Arial"/>
              </a:rPr>
              <a:t>.,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G</a:t>
            </a:r>
            <a:r>
              <a:rPr dirty="0" smtClean="0" sz="100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5F5B69"/>
                </a:solidFill>
                <a:latin typeface="Arial"/>
                <a:cs typeface="Arial"/>
              </a:rPr>
              <a:t>,,</a:t>
            </a:r>
            <a:r>
              <a:rPr dirty="0" smtClean="0" sz="1000" spc="-20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7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83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9</a:t>
            </a:r>
            <a:r>
              <a:rPr dirty="0" smtClean="0" sz="1050" spc="-18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dirty="0" smtClean="0" sz="1050" spc="46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9</a:t>
            </a:r>
            <a:r>
              <a:rPr dirty="0" smtClean="0" baseline="32208" sz="675" spc="0">
                <a:solidFill>
                  <a:srgbClr val="7FB9DD"/>
                </a:solidFill>
                <a:latin typeface="Times New Roman"/>
                <a:cs typeface="Times New Roman"/>
              </a:rPr>
              <a:t>1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8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-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6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-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9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2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4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5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'0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Qi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.,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?</a:t>
            </a:r>
            <a:r>
              <a:rPr dirty="0" smtClean="0" sz="1000" spc="-18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  <a:p>
            <a:pPr marL="163652" marR="173654" algn="ctr">
              <a:lnSpc>
                <a:spcPts val="1205"/>
              </a:lnSpc>
              <a:spcBef>
                <a:spcPts val="1"/>
              </a:spcBef>
            </a:pP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7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83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9</a:t>
            </a:r>
            <a:r>
              <a:rPr dirty="0" smtClean="0" sz="1000">
                <a:solidFill>
                  <a:srgbClr val="494653"/>
                </a:solidFill>
                <a:latin typeface="Arial"/>
                <a:cs typeface="Arial"/>
              </a:rPr>
              <a:t>,</a:t>
            </a:r>
            <a:r>
              <a:rPr dirty="0" smtClean="0" sz="1000" spc="-13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K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l</a:t>
            </a:r>
            <a:r>
              <a:rPr dirty="0" smtClean="0" sz="1000" spc="-11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dirty="0" smtClean="0" sz="1000" spc="-114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S</a:t>
            </a:r>
            <a:r>
              <a:rPr dirty="0" smtClean="0" sz="1000" spc="-9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dirty="0" smtClean="0" sz="1000" spc="-134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lE</a:t>
            </a:r>
            <a:r>
              <a:rPr dirty="0" smtClean="0" sz="1000" spc="-114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"t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?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-121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9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8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-</a:t>
            </a:r>
            <a:r>
              <a:rPr dirty="0" smtClean="0" sz="1050" spc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-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7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-10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5</a:t>
            </a:r>
            <a:r>
              <a:rPr dirty="0" smtClean="0" baseline="41411" sz="525" spc="0">
                <a:solidFill>
                  <a:srgbClr val="DEC090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?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-11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7343" y="5106469"/>
            <a:ext cx="796261" cy="285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dirty="0" smtClean="0" sz="2050" spc="0" b="1">
                <a:solidFill>
                  <a:srgbClr val="373625"/>
                </a:solidFill>
                <a:latin typeface="Times New Roman"/>
                <a:cs typeface="Times New Roman"/>
              </a:rPr>
              <a:t>B</a:t>
            </a:r>
            <a:r>
              <a:rPr dirty="0" smtClean="0" sz="2050" spc="0" b="1">
                <a:solidFill>
                  <a:srgbClr val="373625"/>
                </a:solidFill>
                <a:latin typeface="Times New Roman"/>
                <a:cs typeface="Times New Roman"/>
              </a:rPr>
              <a:t>T</a:t>
            </a:r>
            <a:r>
              <a:rPr dirty="0" smtClean="0" sz="2050" spc="0" b="1">
                <a:solidFill>
                  <a:srgbClr val="373625"/>
                </a:solidFill>
                <a:latin typeface="Times New Roman"/>
                <a:cs typeface="Times New Roman"/>
              </a:rPr>
              <a:t>E</a:t>
            </a:r>
            <a:r>
              <a:rPr dirty="0" smtClean="0" sz="2050" spc="0" b="1">
                <a:solidFill>
                  <a:srgbClr val="373625"/>
                </a:solidFill>
                <a:latin typeface="Times New Roman"/>
                <a:cs typeface="Times New Roman"/>
              </a:rPr>
              <a:t>Q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8914" y="5210948"/>
            <a:ext cx="1858456" cy="158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7'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9</a:t>
            </a:r>
            <a:r>
              <a:rPr dirty="0" smtClean="0" sz="1050">
                <a:solidFill>
                  <a:srgbClr val="EFD3A4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3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4</a:t>
            </a:r>
            <a:r>
              <a:rPr dirty="0" smtClean="0" sz="105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-10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dirty="0" smtClean="0" sz="1000" spc="-114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LL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.,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3930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dirty="0" smtClean="0" sz="1000" spc="-11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K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dirty="0" smtClean="0" sz="1000" spc="-189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7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78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2</a:t>
            </a:r>
            <a:r>
              <a:rPr dirty="0" smtClean="0" sz="1000" spc="0">
                <a:solidFill>
                  <a:srgbClr val="52617F"/>
                </a:solidFill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8807" y="5210948"/>
            <a:ext cx="1846909" cy="158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5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19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8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2</a:t>
            </a:r>
            <a:r>
              <a:rPr dirty="0" smtClean="0" sz="1050">
                <a:solidFill>
                  <a:srgbClr val="393041"/>
                </a:solidFill>
                <a:latin typeface="Times New Roman"/>
                <a:cs typeface="Times New Roman"/>
              </a:rPr>
              <a:t>-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-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2</a:t>
            </a:r>
            <a:r>
              <a:rPr dirty="0" smtClean="0" sz="1050">
                <a:solidFill>
                  <a:srgbClr val="C5D9DA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>
                <a:solidFill>
                  <a:srgbClr val="494653"/>
                </a:solidFill>
                <a:latin typeface="Times New Roman"/>
                <a:cs typeface="Times New Roman"/>
              </a:rPr>
              <a:t>3</a:t>
            </a:r>
            <a:r>
              <a:rPr dirty="0" smtClean="0" sz="1050">
                <a:solidFill>
                  <a:srgbClr val="7FB9DD"/>
                </a:solidFill>
                <a:latin typeface="Times New Roman"/>
                <a:cs typeface="Times New Roman"/>
              </a:rPr>
              <a:t>·</a:t>
            </a:r>
            <a:r>
              <a:rPr dirty="0" smtClean="0" sz="1050">
                <a:solidFill>
                  <a:srgbClr val="5F5B69"/>
                </a:solidFill>
                <a:latin typeface="Times New Roman"/>
                <a:cs typeface="Times New Roman"/>
              </a:rPr>
              <a:t>"'</a:t>
            </a:r>
            <a:r>
              <a:rPr dirty="0" smtClean="0" sz="1050" spc="-10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30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-18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dirty="0" smtClean="0" sz="1050" spc="-189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iO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dirty="0" smtClean="0" sz="1000" spc="0">
                <a:solidFill>
                  <a:srgbClr val="494653"/>
                </a:solidFill>
                <a:latin typeface="Arial"/>
                <a:cs typeface="Arial"/>
              </a:rPr>
              <a:t>?</a:t>
            </a:r>
            <a:r>
              <a:rPr dirty="0" smtClean="0" sz="1000" spc="-204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dirty="0" smtClean="0" sz="1050" spc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882" y="5924221"/>
            <a:ext cx="2492714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bt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-174">
                <a:solidFill>
                  <a:srgbClr val="393041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q</a:t>
            </a:r>
            <a:r>
              <a:rPr dirty="0" smtClean="0" sz="1050" spc="198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5F5B69"/>
                </a:solidFill>
                <a:latin typeface="Arial"/>
                <a:cs typeface="Arial"/>
              </a:rPr>
              <a:t>&lt;</a:t>
            </a:r>
            <a:r>
              <a:rPr dirty="0" smtClean="0" sz="1200" spc="-25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x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po</a:t>
            </a:r>
            <a:r>
              <a:rPr dirty="0" smtClean="0" sz="1050" spc="-155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rt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-11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dirty="0" smtClean="0" sz="1050" spc="46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q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&gt;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pfi</a:t>
            </a:r>
            <a:r>
              <a:rPr dirty="0" smtClean="0" sz="1050" spc="0">
                <a:solidFill>
                  <a:srgbClr val="734940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91CFF1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_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-11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 spc="0">
                <a:solidFill>
                  <a:srgbClr val="91CFF1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it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x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5391" y="5922964"/>
            <a:ext cx="1752145" cy="179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dirty="0" smtClean="0" sz="1200" spc="0">
                <a:solidFill>
                  <a:srgbClr val="494653"/>
                </a:solidFill>
                <a:latin typeface="Times New Roman"/>
                <a:cs typeface="Times New Roman"/>
              </a:rPr>
              <a:t>O</a:t>
            </a:r>
            <a:r>
              <a:rPr dirty="0" smtClean="0" sz="1200" spc="-33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393041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E5B16E"/>
                </a:solidFill>
                <a:latin typeface="Arial"/>
                <a:cs typeface="Arial"/>
              </a:rPr>
              <a:t>1</a:t>
            </a:r>
            <a:r>
              <a:rPr dirty="0" smtClean="0" sz="1200" spc="0">
                <a:solidFill>
                  <a:srgbClr val="494653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393041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393041"/>
                </a:solidFill>
                <a:latin typeface="Arial"/>
                <a:cs typeface="Arial"/>
              </a:rPr>
              <a:t>:</a:t>
            </a:r>
            <a:r>
              <a:rPr dirty="0" smtClean="0" sz="1200" spc="-169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-44">
                <a:solidFill>
                  <a:srgbClr val="393041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fi</a:t>
            </a:r>
            <a:r>
              <a:rPr dirty="0" smtClean="0" sz="1050" spc="-119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75A74"/>
                </a:solidFill>
                <a:latin typeface="Arial"/>
                <a:cs typeface="Arial"/>
              </a:rPr>
              <a:t>I</a:t>
            </a:r>
            <a:r>
              <a:rPr dirty="0" smtClean="0" sz="1050" spc="-129">
                <a:solidFill>
                  <a:srgbClr val="375A74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93041"/>
                </a:solidFill>
                <a:latin typeface="Times New Roman"/>
                <a:cs typeface="Times New Roman"/>
              </a:rPr>
              <a:t>_</a:t>
            </a:r>
            <a:r>
              <a:rPr dirty="0" smtClean="0" sz="1050" spc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94653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-189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dirty="0" smtClean="0" sz="1050" spc="-189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494653"/>
                </a:solidFill>
                <a:latin typeface="Arial"/>
                <a:cs typeface="Arial"/>
              </a:rPr>
              <a:t>tx:t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8961" y="4229100"/>
            <a:ext cx="8744622" cy="587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8961" y="3168396"/>
            <a:ext cx="8753767" cy="596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22431" y="1755648"/>
            <a:ext cx="3859064" cy="1069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795051" y="1591056"/>
            <a:ext cx="969338" cy="1325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94405" y="1591056"/>
            <a:ext cx="3813341" cy="1335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84077" y="1289304"/>
            <a:ext cx="9144703" cy="4663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84632"/>
            <a:ext cx="9894569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w="0"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62705" y="482362"/>
            <a:ext cx="77110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6410" y="482362"/>
            <a:ext cx="77059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186" y="482362"/>
            <a:ext cx="3038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2904" y="482362"/>
            <a:ext cx="86960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7648" y="482362"/>
            <a:ext cx="6156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834" y="3146234"/>
            <a:ext cx="3634349" cy="201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sz="1200">
                <a:solidFill>
                  <a:srgbClr val="464157"/>
                </a:solidFill>
                <a:latin typeface="Arial"/>
                <a:cs typeface="Arial"/>
              </a:rPr>
              <a:t>R</a:t>
            </a:r>
            <a:r>
              <a:rPr dirty="0" smtClean="0" sz="120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co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>
                <a:solidFill>
                  <a:srgbClr val="464157"/>
                </a:solidFill>
                <a:latin typeface="Arial"/>
                <a:cs typeface="Arial"/>
              </a:rPr>
              <a:t>d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68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(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50" spc="29" i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ll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50" spc="29" i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150" spc="0" i="1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150" spc="0" i="1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150" spc="0" i="1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150" spc="0" i="1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150" spc="129" i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m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o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d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e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)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:</a:t>
            </a:r>
            <a:r>
              <a:rPr dirty="0" smtClean="0" sz="1350" spc="109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9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i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426" y="3146234"/>
            <a:ext cx="5157093" cy="201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y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.</a:t>
            </a:r>
            <a:r>
              <a:rPr dirty="0" smtClean="0" sz="1200" spc="-29">
                <a:solidFill>
                  <a:srgbClr val="70525A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XP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.</a:t>
            </a:r>
            <a:r>
              <a:rPr dirty="0" smtClean="0" sz="1200" spc="-36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31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dirty="0" smtClean="0" sz="1250" spc="0">
                <a:solidFill>
                  <a:srgbClr val="E2AE6E"/>
                </a:solidFill>
                <a:latin typeface="Arial"/>
                <a:cs typeface="Arial"/>
              </a:rPr>
              <a:t>1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1</a:t>
            </a:r>
            <a:r>
              <a:rPr dirty="0" smtClean="0" sz="1250" spc="0">
                <a:solidFill>
                  <a:srgbClr val="90CEF3"/>
                </a:solidFill>
                <a:latin typeface="Arial"/>
                <a:cs typeface="Arial"/>
              </a:rPr>
              <a:t>1</a:t>
            </a:r>
            <a:r>
              <a:rPr dirty="0" smtClean="0" sz="1250" spc="0">
                <a:solidFill>
                  <a:srgbClr val="70525A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50" spc="-16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g</a:t>
            </a:r>
            <a:r>
              <a:rPr dirty="0" smtClean="0" sz="1200" spc="66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6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k.</a:t>
            </a:r>
            <a:r>
              <a:rPr dirty="0" smtClean="0" sz="1200" spc="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13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4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t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h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er</a:t>
            </a:r>
            <a:r>
              <a:rPr dirty="0" smtClean="0" sz="1350" spc="0">
                <a:solidFill>
                  <a:srgbClr val="5E5869"/>
                </a:solidFill>
                <a:latin typeface="Times New Roman"/>
                <a:cs typeface="Times New Roman"/>
              </a:rPr>
              <a:t>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834" y="3360392"/>
            <a:ext cx="8795387" cy="40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2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93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6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E5869"/>
                </a:solidFill>
                <a:latin typeface="Times New Roman"/>
                <a:cs typeface="Times New Roman"/>
              </a:rPr>
              <a:t>i</a:t>
            </a:r>
            <a:r>
              <a:rPr dirty="0" smtClean="0" sz="1300" spc="0">
                <a:solidFill>
                  <a:srgbClr val="5E586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29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13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co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13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nd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5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ls</a:t>
            </a:r>
            <a:r>
              <a:rPr dirty="0" smtClean="0" sz="1200" spc="5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-4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-3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fi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12700" marR="25336">
              <a:lnSpc>
                <a:spcPct val="95825"/>
              </a:lnSpc>
              <a:spcBef>
                <a:spcPts val="192"/>
              </a:spcBef>
            </a:pP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ti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v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7C7B7F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7C7B7F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7C7B7F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5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5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34" y="4204652"/>
            <a:ext cx="8643357" cy="2019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sz="1250" b="1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dirty="0" smtClean="0" sz="1250" b="1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50" b="1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50" b="1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50" b="1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50" spc="104" b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ode</a:t>
            </a:r>
            <a:r>
              <a:rPr dirty="0" smtClean="0" sz="1200" spc="41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300" spc="0" i="1">
                <a:solidFill>
                  <a:srgbClr val="5E5869"/>
                </a:solidFill>
                <a:latin typeface="Arial"/>
                <a:cs typeface="Arial"/>
              </a:rPr>
              <a:t>(</a:t>
            </a:r>
            <a:r>
              <a:rPr dirty="0" smtClean="0" sz="1300" spc="0" i="1">
                <a:solidFill>
                  <a:srgbClr val="5E5869"/>
                </a:solidFill>
                <a:latin typeface="Arial"/>
                <a:cs typeface="Arial"/>
              </a:rPr>
              <a:t>ia</a:t>
            </a:r>
            <a:r>
              <a:rPr dirty="0" smtClean="0" sz="1300" spc="0" i="1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300" spc="0" i="1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300" spc="0" i="1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300" spc="89" i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ll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50" spc="0" i="1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50" spc="59" i="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R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E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P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O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R</a:t>
            </a:r>
            <a:r>
              <a:rPr dirty="0" smtClean="0" sz="1200" spc="0" i="1">
                <a:solidFill>
                  <a:srgbClr val="5E5869"/>
                </a:solidFill>
                <a:latin typeface="Times New Roman"/>
                <a:cs typeface="Times New Roman"/>
              </a:rPr>
              <a:t>T</a:t>
            </a:r>
            <a:r>
              <a:rPr dirty="0" smtClean="0" sz="1200" spc="5" i="1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m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od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e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)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: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36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E2AE6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by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EX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6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5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-19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r</a:t>
            </a:r>
            <a:r>
              <a:rPr dirty="0" smtClean="0" sz="1200" spc="133">
                <a:solidFill>
                  <a:srgbClr val="70525A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Q</a:t>
            </a:r>
            <a:r>
              <a:rPr dirty="0" smtClean="0" sz="1200" spc="5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3837" y="4413943"/>
            <a:ext cx="2404702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Q</a:t>
            </a:r>
            <a:r>
              <a:rPr dirty="0" smtClean="0" sz="1200" spc="-2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rt</a:t>
            </a:r>
            <a:r>
              <a:rPr dirty="0" smtClean="0" sz="1200" spc="25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oul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t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h</a:t>
            </a:r>
            <a:r>
              <a:rPr dirty="0" smtClean="0" sz="1400" spc="0">
                <a:solidFill>
                  <a:srgbClr val="5E5869"/>
                </a:solidFill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834" y="4425289"/>
            <a:ext cx="6364230" cy="407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-5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8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k</a:t>
            </a:r>
            <a:r>
              <a:rPr dirty="0" smtClean="0" sz="1200" spc="9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5E5869"/>
                </a:solidFill>
                <a:latin typeface="Arial"/>
                <a:cs typeface="Arial"/>
              </a:rPr>
              <a:t>f</a:t>
            </a:r>
            <a:r>
              <a:rPr dirty="0" smtClean="0" sz="1250" spc="2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wa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30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41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Q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L</a:t>
            </a:r>
            <a:r>
              <a:rPr dirty="0" smtClean="0" sz="1200" spc="-47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76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pu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dirty="0" smtClean="0" sz="1200" spc="4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is</a:t>
            </a:r>
            <a:endParaRPr sz="1200">
              <a:latin typeface="Arial"/>
              <a:cs typeface="Arial"/>
            </a:endParaRPr>
          </a:p>
          <a:p>
            <a:pPr marL="12700" marR="24383">
              <a:lnSpc>
                <a:spcPct val="95825"/>
              </a:lnSpc>
            </a:pP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56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28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fi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,</a:t>
            </a:r>
            <a:r>
              <a:rPr dirty="0" smtClean="0" sz="1200" spc="97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tt</a:t>
            </a:r>
            <a:r>
              <a:rPr dirty="0" smtClean="0" sz="1200" spc="-4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11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rs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200" spc="-69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5E5869"/>
                </a:solidFill>
                <a:latin typeface="Times New Roman"/>
                <a:cs typeface="Times New Roman"/>
              </a:rPr>
              <a:t>m</a:t>
            </a:r>
            <a:r>
              <a:rPr dirty="0" smtClean="0" sz="1450" spc="161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x</a:t>
            </a:r>
            <a:r>
              <a:rPr dirty="0" smtClean="0" sz="1200" spc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70525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62705" y="482362"/>
            <a:ext cx="335054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0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" y="1594540"/>
            <a:ext cx="9007892" cy="12614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tor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indent="954278" algn="just">
              <a:lnSpc>
                <a:spcPts val="1839"/>
              </a:lnSpc>
              <a:spcBef>
                <a:spcPts val="182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6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INDICD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7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dirty="0" smtClean="0" sz="1600" spc="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writes</a:t>
            </a:r>
            <a:r>
              <a:rPr dirty="0" smtClean="0" sz="1600" spc="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mode,</a:t>
            </a:r>
            <a:r>
              <a:rPr dirty="0" smtClean="0" sz="1600" spc="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but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prov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des</a:t>
            </a:r>
            <a:r>
              <a:rPr dirty="0" smtClean="0" sz="1600" spc="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erating</a:t>
            </a:r>
            <a:r>
              <a:rPr dirty="0" smtClean="0" sz="1600" spc="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tems</a:t>
            </a:r>
            <a:r>
              <a:rPr dirty="0" smtClean="0" sz="1600" spc="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means</a:t>
            </a:r>
            <a:r>
              <a:rPr dirty="0" smtClean="0" sz="1600" spc="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recog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5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nown</a:t>
            </a:r>
            <a:r>
              <a:rPr dirty="0" smtClean="0" sz="1600" spc="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7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(NULL)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This</a:t>
            </a:r>
            <a:r>
              <a:rPr dirty="0" smtClean="0" sz="1600" spc="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mpo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tant</a:t>
            </a:r>
            <a:r>
              <a:rPr dirty="0" smtClean="0" sz="1600" spc="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7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aded</a:t>
            </a:r>
            <a:r>
              <a:rPr dirty="0" smtClean="0" sz="1600" spc="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nto</a:t>
            </a:r>
            <a:r>
              <a:rPr dirty="0" smtClean="0" sz="1600" spc="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anot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onal</a:t>
            </a:r>
            <a:r>
              <a:rPr dirty="0" smtClean="0" sz="1600" spc="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(RDBM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40" y="3149655"/>
            <a:ext cx="6966285" cy="7733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DIF</a:t>
            </a:r>
            <a:r>
              <a:rPr dirty="0" smtClean="0" sz="18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indent="954278">
              <a:lnSpc>
                <a:spcPts val="1839"/>
              </a:lnSpc>
              <a:spcBef>
                <a:spcPts val="178"/>
              </a:spcBef>
            </a:pP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8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hange</a:t>
            </a:r>
            <a:r>
              <a:rPr dirty="0" smtClean="0" sz="1600" spc="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t,</a:t>
            </a:r>
            <a:r>
              <a:rPr dirty="0" smtClean="0" sz="1600" spc="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wh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dirty="0" smtClean="0" sz="1600" spc="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8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rect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pread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heet</a:t>
            </a:r>
            <a:r>
              <a:rPr dirty="0" smtClean="0" sz="1600" spc="-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lik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Exce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Lotu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2350" y="3444968"/>
            <a:ext cx="4505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7170" y="3444968"/>
            <a:ext cx="4622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2658" y="3444968"/>
            <a:ext cx="8450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radata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2448" y="3444968"/>
            <a:ext cx="22492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4216589"/>
            <a:ext cx="6204745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frame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DDNA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(JCL)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3205" y="4216589"/>
            <a:ext cx="46474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039796"/>
            <a:ext cx="6104305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fine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tual</a:t>
            </a:r>
            <a:r>
              <a:rPr dirty="0" smtClean="0" sz="1600" spc="-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7087145" y="5239512"/>
            <a:ext cx="208042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133809" y="5246370"/>
            <a:ext cx="418370" cy="301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068048" y="5246370"/>
            <a:ext cx="2265600" cy="301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572888" y="5271516"/>
            <a:ext cx="722431" cy="2354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23023" y="2843784"/>
            <a:ext cx="6575041" cy="29900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23534" y="2324862"/>
            <a:ext cx="4105971" cy="3680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14389" y="1513332"/>
            <a:ext cx="8868076" cy="566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22" y="1289304"/>
            <a:ext cx="9135558" cy="49651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484632"/>
            <a:ext cx="9894569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42926" y="6462522"/>
            <a:ext cx="1373991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370326" y="482362"/>
            <a:ext cx="333400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0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dirty="0" smtClean="0" sz="20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406" y="1484608"/>
            <a:ext cx="8813459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Q</a:t>
            </a:r>
            <a:r>
              <a:rPr dirty="0" smtClean="0" sz="1150" spc="-26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191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78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D5768"/>
                </a:solidFill>
                <a:latin typeface="Times New Roman"/>
                <a:cs typeface="Times New Roman"/>
              </a:rPr>
              <a:t>fi</a:t>
            </a:r>
            <a:r>
              <a:rPr dirty="0" smtClean="0" sz="1250" spc="0">
                <a:solidFill>
                  <a:srgbClr val="5D5768"/>
                </a:solidFill>
                <a:latin typeface="Times New Roman"/>
                <a:cs typeface="Times New Roman"/>
              </a:rPr>
              <a:t>le</a:t>
            </a:r>
            <a:r>
              <a:rPr dirty="0" smtClean="0" sz="1250" spc="5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19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D5768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D5768"/>
                </a:solidFill>
                <a:latin typeface="Times New Roman"/>
                <a:cs typeface="Times New Roman"/>
              </a:rPr>
              <a:t>h</a:t>
            </a:r>
            <a:r>
              <a:rPr dirty="0" smtClean="0" sz="1300" spc="0">
                <a:solidFill>
                  <a:srgbClr val="5D576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297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sk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150" spc="59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62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Times New Roman"/>
                <a:cs typeface="Times New Roman"/>
              </a:rPr>
              <a:t>Q</a:t>
            </a:r>
            <a:r>
              <a:rPr dirty="0" smtClean="0" sz="1150" spc="0">
                <a:solidFill>
                  <a:srgbClr val="7B6963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7B6963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88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fy</a:t>
            </a:r>
            <a:r>
              <a:rPr dirty="0" smtClean="0" sz="1150" spc="-116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2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</a:t>
            </a:r>
            <a:r>
              <a:rPr dirty="0" smtClean="0" sz="1150" spc="-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7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768"/>
                </a:solidFill>
                <a:latin typeface="Arial"/>
                <a:cs typeface="Arial"/>
              </a:rPr>
              <a:t>0</a:t>
            </a:r>
            <a:r>
              <a:rPr dirty="0" smtClean="0" sz="850" spc="0">
                <a:solidFill>
                  <a:srgbClr val="E2AE6E"/>
                </a:solidFill>
                <a:latin typeface="Arial"/>
                <a:cs typeface="Arial"/>
              </a:rPr>
              <a:t>1</a:t>
            </a:r>
            <a:r>
              <a:rPr dirty="0" smtClean="0" sz="8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406" y="1707353"/>
            <a:ext cx="4229510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484553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E2AE6E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4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5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18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101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267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,</a:t>
            </a:r>
            <a:r>
              <a:rPr dirty="0" smtClean="0" sz="1150" spc="116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63121" y="1707353"/>
            <a:ext cx="324725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6047" y="1707353"/>
            <a:ext cx="2972114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91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ip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</a:t>
            </a:r>
            <a:r>
              <a:rPr dirty="0" smtClean="0" sz="1150" spc="-117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45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mu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8651" y="1707353"/>
            <a:ext cx="1086019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k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77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2874" y="1707353"/>
            <a:ext cx="210587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f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61" y="1856838"/>
            <a:ext cx="3856947" cy="2374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sz="115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.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107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650" spc="0">
                <a:solidFill>
                  <a:srgbClr val="5D5768"/>
                </a:solidFill>
                <a:latin typeface="Arial"/>
                <a:cs typeface="Arial"/>
              </a:rPr>
              <a:t>w</a:t>
            </a:r>
            <a:r>
              <a:rPr dirty="0" smtClean="0" sz="1650" spc="0">
                <a:solidFill>
                  <a:srgbClr val="5D5768"/>
                </a:solidFill>
                <a:latin typeface="Arial"/>
                <a:cs typeface="Arial"/>
              </a:rPr>
              <a:t>rn</a:t>
            </a:r>
            <a:r>
              <a:rPr dirty="0" smtClean="0" sz="1650" spc="20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27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91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cr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5406" y="2306357"/>
            <a:ext cx="2687032" cy="180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7EB8E1"/>
                </a:solidFill>
                <a:latin typeface="Arial"/>
                <a:cs typeface="Arial"/>
              </a:rPr>
              <a:t>'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nm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f</a:t>
            </a:r>
            <a:r>
              <a:rPr dirty="0" smtClean="0" sz="1150" spc="3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3"/>
                </a:solidFill>
                <a:latin typeface="Arial"/>
                <a:cs typeface="Arial"/>
              </a:rPr>
              <a:t>  </a:t>
            </a:r>
            <a:r>
              <a:rPr dirty="0" smtClean="0" sz="1150" spc="18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8"/>
                </a:solidFill>
                <a:latin typeface="Times New Roman"/>
                <a:cs typeface="Times New Roman"/>
              </a:rPr>
              <a:t>M</a:t>
            </a:r>
            <a:r>
              <a:rPr dirty="0" smtClean="0" sz="1200" spc="0">
                <a:solidFill>
                  <a:srgbClr val="5D5768"/>
                </a:solidFill>
                <a:latin typeface="Times New Roman"/>
                <a:cs typeface="Times New Roman"/>
              </a:rPr>
              <a:t>P</a:t>
            </a:r>
            <a:r>
              <a:rPr dirty="0" smtClean="0" sz="1200" spc="0">
                <a:solidFill>
                  <a:srgbClr val="5D5768"/>
                </a:solidFill>
                <a:latin typeface="Times New Roman"/>
                <a:cs typeface="Times New Roman"/>
              </a:rPr>
              <a:t>O</a:t>
            </a:r>
            <a:r>
              <a:rPr dirty="0" smtClean="0" sz="1200" spc="0">
                <a:solidFill>
                  <a:srgbClr val="5D5768"/>
                </a:solidFill>
                <a:latin typeface="Times New Roman"/>
                <a:cs typeface="Times New Roman"/>
              </a:rPr>
              <a:t>R</a:t>
            </a:r>
            <a:r>
              <a:rPr dirty="0" smtClean="0" sz="1200" spc="0">
                <a:solidFill>
                  <a:srgbClr val="484553"/>
                </a:solidFill>
                <a:latin typeface="Times New Roman"/>
                <a:cs typeface="Times New Roman"/>
              </a:rPr>
              <a:t>T</a:t>
            </a:r>
            <a:r>
              <a:rPr dirty="0" smtClean="0" sz="1200" spc="-127">
                <a:solidFill>
                  <a:srgbClr val="484553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768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4761" y="2468457"/>
            <a:ext cx="466718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150" b="1">
                <a:solidFill>
                  <a:srgbClr val="332F33"/>
                </a:solidFill>
                <a:latin typeface="Arial"/>
                <a:cs typeface="Arial"/>
              </a:rPr>
              <a:t>F</a:t>
            </a:r>
            <a:r>
              <a:rPr dirty="0" smtClean="0" sz="1150" b="1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L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1150" spc="29" b="1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1650" spc="0" b="1">
                <a:solidFill>
                  <a:srgbClr val="5D5768"/>
                </a:solidFill>
                <a:latin typeface="Arial"/>
                <a:cs typeface="Arial"/>
              </a:rPr>
              <a:t>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8575" y="2516824"/>
            <a:ext cx="2602280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D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N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A</a:t>
            </a:r>
            <a:r>
              <a:rPr dirty="0" smtClean="0" sz="1150" b="1">
                <a:solidFill>
                  <a:srgbClr val="7EB8E1"/>
                </a:solidFill>
                <a:latin typeface="Arial"/>
                <a:cs typeface="Arial"/>
              </a:rPr>
              <a:t>.</a:t>
            </a:r>
            <a:r>
              <a:rPr dirty="0" smtClean="0" sz="1150" b="1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b="1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dirty="0" smtClean="0" sz="1150" b="1">
                <a:solidFill>
                  <a:srgbClr val="484553"/>
                </a:solidFill>
                <a:latin typeface="Arial"/>
                <a:cs typeface="Arial"/>
              </a:rPr>
              <a:t>}</a:t>
            </a:r>
            <a:r>
              <a:rPr dirty="0" smtClean="0" sz="1150" b="1">
                <a:solidFill>
                  <a:srgbClr val="332F33"/>
                </a:solidFill>
                <a:latin typeface="Arial"/>
                <a:cs typeface="Arial"/>
              </a:rPr>
              <a:t>=</a:t>
            </a:r>
            <a:r>
              <a:rPr dirty="0" smtClean="0" sz="1150" spc="59" b="1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768"/>
                </a:solidFill>
                <a:latin typeface="Arial"/>
                <a:cs typeface="Arial"/>
              </a:rPr>
              <a:t>&lt;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332F33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&gt;</a:t>
            </a:r>
            <a:r>
              <a:rPr dirty="0" smtClean="0" sz="1200" spc="0">
                <a:solidFill>
                  <a:srgbClr val="5B413D"/>
                </a:solidFill>
                <a:latin typeface="Arial"/>
                <a:cs typeface="Arial"/>
              </a:rPr>
              <a:t>[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E2AE6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K</a:t>
            </a:r>
            <a:r>
              <a:rPr dirty="0" smtClean="0" sz="1200" spc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332F33"/>
                </a:solidFill>
                <a:latin typeface="Arial"/>
                <a:cs typeface="Arial"/>
              </a:rPr>
              <a:t>=</a:t>
            </a:r>
            <a:r>
              <a:rPr dirty="0" smtClean="0" sz="1200" spc="0">
                <a:solidFill>
                  <a:srgbClr val="484553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332F33"/>
                </a:solidFill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869" y="2520941"/>
            <a:ext cx="857018" cy="173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 b="1">
                <a:solidFill>
                  <a:srgbClr val="484553"/>
                </a:solidFill>
                <a:latin typeface="Arial"/>
                <a:cs typeface="Arial"/>
              </a:rPr>
              <a:t>.I</a:t>
            </a:r>
            <a:r>
              <a:rPr dirty="0" smtClean="0" sz="1150" spc="0" b="1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1150" spc="0" b="1">
                <a:solidFill>
                  <a:srgbClr val="484553"/>
                </a:solidFill>
                <a:latin typeface="Arial"/>
                <a:cs typeface="Arial"/>
              </a:rPr>
              <a:t>P</a:t>
            </a:r>
            <a:r>
              <a:rPr dirty="0" smtClean="0" sz="1150" spc="0" b="1">
                <a:solidFill>
                  <a:srgbClr val="484553"/>
                </a:solidFill>
                <a:latin typeface="Arial"/>
                <a:cs typeface="Arial"/>
              </a:rPr>
              <a:t>O</a:t>
            </a:r>
            <a:r>
              <a:rPr dirty="0" smtClean="0" sz="1150" spc="0" b="1">
                <a:solidFill>
                  <a:srgbClr val="484553"/>
                </a:solidFill>
                <a:latin typeface="Arial"/>
                <a:cs typeface="Arial"/>
              </a:rPr>
              <a:t>R</a:t>
            </a:r>
            <a:r>
              <a:rPr dirty="0" smtClean="0" sz="1150" spc="0" b="1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dirty="0" smtClean="0" sz="1150" spc="21" b="1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dirty="0" smtClean="0" sz="1150" spc="0" b="1">
                <a:solidFill>
                  <a:srgbClr val="484553"/>
                </a:solidFill>
                <a:latin typeface="Arial"/>
                <a:cs typeface="Arial"/>
              </a:rPr>
              <a:t>{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9017" y="5214901"/>
            <a:ext cx="239804" cy="359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 spc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dirty="0" smtClean="0" sz="800" spc="106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dirty="0" smtClean="0" sz="500" spc="0">
                <a:solidFill>
                  <a:srgbClr val="5D5768"/>
                </a:solidFill>
                <a:latin typeface="Arial"/>
                <a:cs typeface="Arial"/>
              </a:rPr>
              <a:t>1.(l1</a:t>
            </a:r>
            <a:endParaRPr sz="500">
              <a:latin typeface="Arial"/>
              <a:cs typeface="Arial"/>
            </a:endParaRPr>
          </a:p>
          <a:p>
            <a:pPr marL="12700" marR="45">
              <a:lnSpc>
                <a:spcPct val="95825"/>
              </a:lnSpc>
              <a:spcBef>
                <a:spcPts val="50"/>
              </a:spcBef>
            </a:pPr>
            <a:r>
              <a:rPr dirty="0" smtClean="0" sz="800" spc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dirty="0" smtClean="0" sz="800" spc="106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  <a:p>
            <a:pPr marL="12700" marR="45">
              <a:lnSpc>
                <a:spcPts val="844"/>
              </a:lnSpc>
              <a:spcBef>
                <a:spcPts val="42"/>
              </a:spcBef>
            </a:pPr>
            <a:r>
              <a:rPr dirty="0" smtClean="0" sz="800" spc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dirty="0" smtClean="0" sz="800" spc="106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4761" y="5232736"/>
            <a:ext cx="777021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sz="2000" b="1">
                <a:solidFill>
                  <a:srgbClr val="332F33"/>
                </a:solidFill>
                <a:latin typeface="Times New Roman"/>
                <a:cs typeface="Times New Roman"/>
              </a:rPr>
              <a:t>B</a:t>
            </a:r>
            <a:r>
              <a:rPr dirty="0" smtClean="0" sz="2000" b="1">
                <a:solidFill>
                  <a:srgbClr val="332F33"/>
                </a:solidFill>
                <a:latin typeface="Times New Roman"/>
                <a:cs typeface="Times New Roman"/>
              </a:rPr>
              <a:t>T</a:t>
            </a:r>
            <a:r>
              <a:rPr dirty="0" smtClean="0" sz="2000" b="1">
                <a:solidFill>
                  <a:srgbClr val="332F33"/>
                </a:solidFill>
                <a:latin typeface="Times New Roman"/>
                <a:cs typeface="Times New Roman"/>
              </a:rPr>
              <a:t>E</a:t>
            </a:r>
            <a:r>
              <a:rPr dirty="0" smtClean="0" sz="2000" b="1">
                <a:solidFill>
                  <a:srgbClr val="332F33"/>
                </a:solidFill>
                <a:latin typeface="Times New Roman"/>
                <a:cs typeface="Times New Roman"/>
              </a:rPr>
              <a:t>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9920" y="5229183"/>
            <a:ext cx="164841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>
                <a:solidFill>
                  <a:srgbClr val="BDAC91"/>
                </a:solidFill>
                <a:latin typeface="Arial"/>
                <a:cs typeface="Arial"/>
              </a:rPr>
              <a:t>: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a: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2</a:t>
            </a:r>
            <a:r>
              <a:rPr dirty="0" smtClean="0" sz="700" spc="1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7B6963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LA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K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  </a:t>
            </a:r>
            <a:r>
              <a:rPr dirty="0" smtClean="0" sz="700" spc="17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A.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G</a:t>
            </a:r>
            <a:r>
              <a:rPr dirty="0" smtClean="0" sz="700" spc="37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  </a:t>
            </a:r>
            <a:r>
              <a:rPr dirty="0" smtClean="0" sz="700" spc="84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8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3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5687" y="5230213"/>
            <a:ext cx="619439" cy="2308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335">
              <a:lnSpc>
                <a:spcPct val="95825"/>
              </a:lnSpc>
              <a:spcBef>
                <a:spcPts val="10"/>
              </a:spcBef>
            </a:pP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>
                <a:solidFill>
                  <a:srgbClr val="E2AE6E"/>
                </a:solidFill>
                <a:latin typeface="Arial"/>
                <a:cs typeface="Arial"/>
              </a:rPr>
              <a:t>'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9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8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--0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6</a:t>
            </a:r>
            <a:r>
              <a:rPr dirty="0" smtClean="0" sz="70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4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1)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0"/>
              </a:spcBef>
            </a:pP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918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 spc="-125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1.1</a:t>
            </a:r>
            <a:r>
              <a:rPr dirty="0" smtClean="0" sz="700" spc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 spc="-125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5682" y="5228912"/>
            <a:ext cx="448722" cy="338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"/>
              </a:lnSpc>
              <a:spcBef>
                <a:spcPts val="43"/>
              </a:spcBef>
            </a:pP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2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4</a:t>
            </a:r>
            <a:r>
              <a:rPr dirty="0" smtClean="0" sz="750">
                <a:solidFill>
                  <a:srgbClr val="484553"/>
                </a:solidFill>
                <a:latin typeface="Times New Roman"/>
                <a:cs typeface="Times New Roman"/>
              </a:rPr>
              <a:t>5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0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.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00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2"/>
              </a:spcBef>
            </a:pPr>
            <a:r>
              <a:rPr dirty="0" smtClean="0" sz="750">
                <a:solidFill>
                  <a:srgbClr val="484553"/>
                </a:solidFill>
                <a:latin typeface="Times New Roman"/>
                <a:cs typeface="Times New Roman"/>
              </a:rPr>
              <a:t>5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00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0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.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</a:rPr>
              <a:t>00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810"/>
              </a:lnSpc>
              <a:spcBef>
                <a:spcPts val="40"/>
              </a:spcBef>
            </a:pP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  <a:hlinkClick r:id="rId2"/>
              </a:rPr>
              <a:t>1.3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  <a:hlinkClick r:id="rId2"/>
              </a:rPr>
              <a:t>@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  <a:hlinkClick r:id="rId2"/>
              </a:rPr>
              <a:t>0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mtClean="0" sz="750">
                <a:solidFill>
                  <a:srgbClr val="5D5768"/>
                </a:solidFill>
                <a:latin typeface="Times New Roman"/>
                <a:cs typeface="Times New Roman"/>
                <a:hlinkClick r:id="rId2"/>
              </a:rPr>
              <a:t>00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5773" y="5336059"/>
            <a:ext cx="745064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P'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R</a:t>
            </a:r>
            <a:r>
              <a:rPr dirty="0" smtClean="0" sz="70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SI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D</a:t>
            </a:r>
            <a:r>
              <a:rPr dirty="0" smtClean="0" sz="700" spc="-5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  </a:t>
            </a:r>
            <a:r>
              <a:rPr dirty="0" smtClean="0" sz="700" spc="84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9920" y="5344234"/>
            <a:ext cx="572001" cy="1181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83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9</a:t>
            </a:r>
            <a:r>
              <a:rPr dirty="0" smtClean="0" sz="700" spc="71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Times New Roman"/>
                <a:cs typeface="Times New Roman"/>
              </a:rPr>
              <a:t>K</a:t>
            </a:r>
            <a:r>
              <a:rPr dirty="0" smtClean="0" sz="700" spc="0">
                <a:solidFill>
                  <a:srgbClr val="5D5768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5D5768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5D5768"/>
                </a:solidFill>
                <a:latin typeface="Times New Roman"/>
                <a:cs typeface="Times New Roman"/>
              </a:rPr>
              <a:t>G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9920" y="5453211"/>
            <a:ext cx="1038079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96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4</a:t>
            </a:r>
            <a:r>
              <a:rPr dirty="0" smtClean="0" sz="700" spc="18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l</a:t>
            </a:r>
            <a:r>
              <a:rPr dirty="0" smtClean="0" sz="700" spc="-72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LIL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R</a:t>
            </a:r>
            <a:r>
              <a:rPr dirty="0" smtClean="0" sz="700" spc="39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ct.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84553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1625" y="5454241"/>
            <a:ext cx="923641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7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782</a:t>
            </a:r>
            <a:r>
              <a:rPr dirty="0" smtClean="0" sz="70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59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9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82</a:t>
            </a:r>
            <a:r>
              <a:rPr dirty="0" smtClean="0" sz="700" spc="0">
                <a:solidFill>
                  <a:srgbClr val="5B413D"/>
                </a:solidFill>
                <a:latin typeface="Arial"/>
                <a:cs typeface="Arial"/>
              </a:rPr>
              <a:t>-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4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jll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dirty="0" smtClean="0" sz="700" spc="-119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7B6963"/>
                </a:solidFill>
                <a:latin typeface="Arial"/>
                <a:cs typeface="Arial"/>
              </a:rPr>
              <a:t>'.</a:t>
            </a:r>
            <a:r>
              <a:rPr dirty="0" smtClean="0" sz="700" spc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920387" y="5650992"/>
            <a:ext cx="676708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39026" y="5536692"/>
            <a:ext cx="3589296" cy="171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410570" y="5216652"/>
            <a:ext cx="404653" cy="272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91016" y="5214366"/>
            <a:ext cx="141742" cy="731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05244" y="4585716"/>
            <a:ext cx="2494217" cy="164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94997" y="3355848"/>
            <a:ext cx="420656" cy="7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49273" y="3264408"/>
            <a:ext cx="3968801" cy="10241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05244" y="2905506"/>
            <a:ext cx="2542227" cy="162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05244" y="2283714"/>
            <a:ext cx="4103685" cy="3726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96100" y="1458468"/>
            <a:ext cx="8865789" cy="5737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768096"/>
            <a:ext cx="9510491" cy="5477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68155" y="749808"/>
            <a:ext cx="8833783" cy="155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42926" y="6732270"/>
            <a:ext cx="1373991" cy="48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70326" y="444262"/>
            <a:ext cx="33340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0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dirty="0" smtClean="0" sz="20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1178" y="1430228"/>
            <a:ext cx="8594775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66454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Q</a:t>
            </a:r>
            <a:r>
              <a:rPr dirty="0" smtClean="0" sz="1150" spc="14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191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78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dirty="0" smtClean="0" sz="1200" spc="-206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fr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-18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-94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-41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237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-5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sk</a:t>
            </a:r>
            <a:r>
              <a:rPr dirty="0" smtClean="0" sz="1200" spc="11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i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nc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o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r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p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o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r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a</a:t>
            </a:r>
            <a:r>
              <a:rPr dirty="0" smtClean="0" sz="1350" spc="0">
                <a:solidFill>
                  <a:srgbClr val="5D5A6A"/>
                </a:solidFill>
                <a:latin typeface="Times New Roman"/>
                <a:cs typeface="Times New Roman"/>
              </a:rPr>
              <a:t>t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350" spc="39">
                <a:solidFill>
                  <a:srgbClr val="4B4653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62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Q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90CCF1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90CCF1"/>
                </a:solidFill>
                <a:latin typeface="Arial"/>
                <a:cs typeface="Arial"/>
              </a:rPr>
              <a:t>       </a:t>
            </a:r>
            <a:r>
              <a:rPr dirty="0" smtClean="0" sz="1150" spc="8">
                <a:solidFill>
                  <a:srgbClr val="90CCF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13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fy</a:t>
            </a:r>
            <a:r>
              <a:rPr dirty="0" smtClean="0" sz="1150" spc="-2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82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</a:t>
            </a:r>
            <a:r>
              <a:rPr dirty="0" smtClean="0" sz="1150" spc="-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972" y="1651460"/>
            <a:ext cx="4792101" cy="380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6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-171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06D91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06D91"/>
                </a:solidFill>
                <a:latin typeface="Arial"/>
                <a:cs typeface="Arial"/>
              </a:rPr>
              <a:t> </a:t>
            </a:r>
            <a:r>
              <a:rPr dirty="0" smtClean="0" sz="1150" spc="-44">
                <a:solidFill>
                  <a:srgbClr val="406D9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11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13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-112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roc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D5A6A"/>
                </a:solidFill>
                <a:latin typeface="Arial"/>
                <a:cs typeface="Arial"/>
              </a:rPr>
              <a:t>,</a:t>
            </a:r>
            <a:r>
              <a:rPr dirty="0" smtClean="0" sz="1200" spc="-167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328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  <a:p>
            <a:pPr marL="12700" marR="22860">
              <a:lnSpc>
                <a:spcPct val="95825"/>
              </a:lnSpc>
              <a:spcBef>
                <a:spcPts val="203"/>
              </a:spcBef>
            </a:pP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 spc="-2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un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,</a:t>
            </a:r>
            <a:r>
              <a:rPr dirty="0" smtClean="0" sz="1150" spc="12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98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ll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104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12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62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ip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E5B27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90CCF1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7231" y="1653518"/>
            <a:ext cx="532571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co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0485" y="1653518"/>
            <a:ext cx="914365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p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3245" y="1653518"/>
            <a:ext cx="1476765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 spc="3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-45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98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12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88404" y="1653518"/>
            <a:ext cx="562294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k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w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9093" y="1653518"/>
            <a:ext cx="514287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117" y="2268452"/>
            <a:ext cx="4152688" cy="400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575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CCC1A6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 spc="5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113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P'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292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nd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  <a:p>
            <a:pPr marL="184163">
              <a:lnSpc>
                <a:spcPts val="1789"/>
              </a:lnSpc>
              <a:spcBef>
                <a:spcPts val="24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P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302B3A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302B3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{</a:t>
            </a:r>
            <a:r>
              <a:rPr dirty="0" smtClean="0" sz="1150" spc="268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44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70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700" spc="0">
                <a:solidFill>
                  <a:srgbClr val="5D5A6A"/>
                </a:solidFill>
                <a:latin typeface="Arial"/>
                <a:cs typeface="Arial"/>
              </a:rPr>
              <a:t>  </a:t>
            </a:r>
            <a:r>
              <a:rPr dirty="0" smtClean="0" sz="1700" spc="35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  </a:t>
            </a:r>
            <a:r>
              <a:rPr dirty="0" smtClean="0" sz="1150" spc="81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7CC0EB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-4">
                <a:solidFill>
                  <a:srgbClr val="4B4653"/>
                </a:solidFill>
                <a:latin typeface="Arial"/>
                <a:cs typeface="Arial"/>
              </a:rPr>
              <a:t>}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=</a:t>
            </a:r>
            <a:r>
              <a:rPr dirty="0" smtClean="0" sz="1150" spc="59">
                <a:solidFill>
                  <a:srgbClr val="302B3A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&lt;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&gt;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(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E5B27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K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=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117" y="2872694"/>
            <a:ext cx="2584535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r</a:t>
            </a:r>
            <a:r>
              <a:rPr dirty="0" smtClean="0" sz="1150" spc="12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k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-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-4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  </a:t>
            </a:r>
            <a:r>
              <a:rPr dirty="0" smtClean="0" sz="1150" spc="-54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 spc="15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S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y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s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t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e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m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s</a:t>
            </a:r>
            <a:r>
              <a:rPr dirty="0" smtClean="0" sz="1350" spc="0">
                <a:solidFill>
                  <a:srgbClr val="90CCF1"/>
                </a:solidFill>
                <a:latin typeface="Times New Roman"/>
                <a:cs typeface="Times New Roman"/>
              </a:rPr>
              <a:t>.</a:t>
            </a:r>
            <a:r>
              <a:rPr dirty="0" smtClean="0" sz="1350" spc="0">
                <a:solidFill>
                  <a:srgbClr val="4B4653"/>
                </a:solidFill>
                <a:latin typeface="Times New Roman"/>
                <a:cs typeface="Times New Roman"/>
              </a:rPr>
              <a:t>: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117" y="4572740"/>
            <a:ext cx="2533096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B4653"/>
                </a:solidFill>
                <a:latin typeface="Arial"/>
                <a:cs typeface="Arial"/>
              </a:rPr>
              <a:t>r</a:t>
            </a:r>
            <a:r>
              <a:rPr dirty="0" smtClean="0" sz="1150" spc="5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nne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02B3A"/>
                </a:solidFill>
                <a:latin typeface="Arial"/>
                <a:cs typeface="Arial"/>
              </a:rPr>
              <a:t>-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dirty="0" smtClean="0" sz="1150" spc="59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.S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y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90CCF1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rn</a:t>
            </a:r>
            <a:r>
              <a:rPr dirty="0" smtClean="0" sz="1150" spc="0">
                <a:solidFill>
                  <a:srgbClr val="4B4653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5D5A6A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89" y="5200039"/>
            <a:ext cx="157998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650">
                <a:solidFill>
                  <a:srgbClr val="9D6D8A"/>
                </a:solidFill>
                <a:latin typeface="Arial"/>
                <a:cs typeface="Arial"/>
              </a:rPr>
              <a:t>.</a:t>
            </a:r>
            <a:r>
              <a:rPr dirty="0" smtClean="0" sz="650">
                <a:solidFill>
                  <a:srgbClr val="406D91"/>
                </a:solidFill>
                <a:latin typeface="Arial"/>
                <a:cs typeface="Arial"/>
              </a:rPr>
              <a:t>I</a:t>
            </a:r>
            <a:r>
              <a:rPr dirty="0" smtClean="0" sz="650">
                <a:solidFill>
                  <a:srgbClr val="5D5A6A"/>
                </a:solidFill>
                <a:latin typeface="Arial"/>
                <a:cs typeface="Arial"/>
              </a:rPr>
              <a:t>M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4793" y="5204037"/>
            <a:ext cx="11222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700" spc="0">
                <a:solidFill>
                  <a:srgbClr val="827969"/>
                </a:solidFill>
                <a:latin typeface="Arial"/>
                <a:cs typeface="Arial"/>
              </a:rPr>
              <a:t>TI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6913" y="5240220"/>
            <a:ext cx="321522" cy="276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sz="1950">
                <a:solidFill>
                  <a:srgbClr val="787812"/>
                </a:solidFill>
                <a:latin typeface="Arial"/>
                <a:cs typeface="Arial"/>
              </a:rPr>
              <a:t>I</a:t>
            </a:r>
            <a:r>
              <a:rPr dirty="0" smtClean="0" sz="1950">
                <a:solidFill>
                  <a:srgbClr val="363620"/>
                </a:solidFill>
                <a:latin typeface="Arial"/>
                <a:cs typeface="Arial"/>
              </a:rPr>
              <a:t>L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442" y="5307221"/>
            <a:ext cx="48288" cy="208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solidFill>
                  <a:srgbClr val="04060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767" y="5392636"/>
            <a:ext cx="39158" cy="102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dirty="0" smtClean="0" sz="600" spc="0">
                <a:solidFill>
                  <a:srgbClr val="5683B2"/>
                </a:solidFill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898" y="5475584"/>
            <a:ext cx="3633589" cy="212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95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dirty="0" smtClean="0" sz="950">
                <a:solidFill>
                  <a:srgbClr val="A6D3F0"/>
                </a:solidFill>
                <a:latin typeface="Arial"/>
                <a:cs typeface="Arial"/>
              </a:rPr>
              <a:t>.</a:t>
            </a:r>
            <a:r>
              <a:rPr dirty="0" smtClean="0" sz="950" spc="44">
                <a:solidFill>
                  <a:srgbClr val="A6D3F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87812"/>
                </a:solidFill>
                <a:latin typeface="Times New Roman"/>
                <a:cs typeface="Times New Roman"/>
              </a:rPr>
              <a:t>)'--</a:t>
            </a:r>
            <a:r>
              <a:rPr dirty="0" smtClean="0" sz="900" spc="0">
                <a:solidFill>
                  <a:srgbClr val="454500"/>
                </a:solidFill>
                <a:latin typeface="Times New Roman"/>
                <a:cs typeface="Times New Roman"/>
              </a:rPr>
              <a:t>--</a:t>
            </a:r>
            <a:r>
              <a:rPr dirty="0" smtClean="0" sz="900" spc="0">
                <a:solidFill>
                  <a:srgbClr val="454500"/>
                </a:solidFill>
                <a:latin typeface="Times New Roman"/>
                <a:cs typeface="Times New Roman"/>
              </a:rPr>
              <a:t>---.---</a:t>
            </a:r>
            <a:r>
              <a:rPr dirty="0" smtClean="0" sz="900" spc="0">
                <a:solidFill>
                  <a:srgbClr val="454500"/>
                </a:solidFill>
                <a:latin typeface="Times New Roman"/>
                <a:cs typeface="Times New Roman"/>
              </a:rPr>
              <a:t>----</a:t>
            </a:r>
            <a:r>
              <a:rPr dirty="0" smtClean="0" sz="900" spc="0">
                <a:solidFill>
                  <a:srgbClr val="454500"/>
                </a:solidFill>
                <a:latin typeface="Times New Roman"/>
                <a:cs typeface="Times New Roman"/>
              </a:rPr>
              <a:t>---.--</a:t>
            </a:r>
            <a:r>
              <a:rPr dirty="0" smtClean="0" sz="900" spc="0">
                <a:solidFill>
                  <a:srgbClr val="454500"/>
                </a:solidFill>
                <a:latin typeface="Times New Roman"/>
                <a:cs typeface="Times New Roman"/>
              </a:rPr>
              <a:t>--------</a:t>
            </a:r>
            <a:r>
              <a:rPr dirty="0" smtClean="0" sz="900" spc="0">
                <a:solidFill>
                  <a:srgbClr val="19190B"/>
                </a:solidFill>
                <a:latin typeface="Times New Roman"/>
                <a:cs typeface="Times New Roman"/>
              </a:rPr>
              <a:t>--1</a:t>
            </a:r>
            <a:r>
              <a:rPr dirty="0" smtClean="0" sz="900" spc="0">
                <a:solidFill>
                  <a:srgbClr val="19190B"/>
                </a:solidFill>
                <a:latin typeface="Times New Roman"/>
                <a:cs typeface="Times New Roman"/>
              </a:rPr>
              <a:t>..</a:t>
            </a:r>
            <a:r>
              <a:rPr dirty="0" smtClean="0" sz="900" spc="54">
                <a:solidFill>
                  <a:srgbClr val="19190B"/>
                </a:solidFill>
                <a:latin typeface="Times New Roman"/>
                <a:cs typeface="Times New Roman"/>
              </a:rPr>
              <a:t>.</a:t>
            </a:r>
            <a:r>
              <a:rPr dirty="0" smtClean="0" sz="1450" spc="0">
                <a:solidFill>
                  <a:srgbClr val="19190B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683B2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683B2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683B2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683B2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70326" y="482362"/>
            <a:ext cx="33340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0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dirty="0" smtClean="0" sz="20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2047455"/>
            <a:ext cx="694202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-15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-13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2802" y="2047455"/>
            <a:ext cx="4366347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Impo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9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9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9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9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server</a:t>
            </a:r>
            <a:r>
              <a:rPr dirty="0" smtClean="0" sz="19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9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2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erad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950" y="2047455"/>
            <a:ext cx="2353430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dirty="0" smtClean="0" sz="1900" spc="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-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9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clause.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626822"/>
            <a:ext cx="134951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INDICD</a:t>
            </a:r>
            <a:r>
              <a:rPr dirty="0" smtClean="0" sz="1900" spc="-14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-13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2134" y="2626822"/>
            <a:ext cx="3652209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ds</a:t>
            </a:r>
            <a:r>
              <a:rPr dirty="0" smtClean="0" sz="19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cont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9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NULL</a:t>
            </a:r>
            <a:r>
              <a:rPr dirty="0" smtClean="0" sz="1900" spc="-9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bits.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3585672"/>
            <a:ext cx="106369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900" spc="-9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ORT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8314" y="3585672"/>
            <a:ext cx="6930829" cy="555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72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900" spc="-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20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“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epo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t”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ata.</a:t>
            </a:r>
            <a:r>
              <a:rPr dirty="0" smtClean="0" sz="19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9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pect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-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9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9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900" spc="-3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9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-3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-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t.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4744293"/>
            <a:ext cx="1166513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-150" b="1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900" spc="0" b="1">
                <a:solidFill>
                  <a:srgbClr val="253046"/>
                </a:solidFill>
                <a:latin typeface="Arial"/>
                <a:cs typeface="Arial"/>
              </a:rPr>
              <a:t>ARTEXT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8314" y="4744293"/>
            <a:ext cx="1959441" cy="555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848" marR="3639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Reco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9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|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9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specify</a:t>
            </a:r>
            <a:r>
              <a:rPr dirty="0" smtClean="0" sz="19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1222" y="4744293"/>
            <a:ext cx="5219765" cy="555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va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iable</a:t>
            </a:r>
            <a:r>
              <a:rPr dirty="0" smtClean="0" sz="19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length</a:t>
            </a:r>
            <a:r>
              <a:rPr dirty="0" smtClean="0" sz="19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cha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acter</a:t>
            </a:r>
            <a:r>
              <a:rPr dirty="0" smtClean="0" sz="19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fields.</a:t>
            </a:r>
            <a:r>
              <a:rPr dirty="0" smtClean="0" sz="19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Default</a:t>
            </a:r>
            <a:r>
              <a:rPr dirty="0" smtClean="0" sz="19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deli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iter</a:t>
            </a:r>
            <a:endParaRPr sz="1900">
              <a:latin typeface="Arial"/>
              <a:cs typeface="Arial"/>
            </a:endParaRPr>
          </a:p>
          <a:p>
            <a:pPr marL="17784" marR="36118">
              <a:lnSpc>
                <a:spcPct val="95825"/>
              </a:lnSpc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field</a:t>
            </a:r>
            <a:r>
              <a:rPr dirty="0" smtClean="0" sz="19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deli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iter</a:t>
            </a:r>
            <a:r>
              <a:rPr dirty="0" smtClean="0" sz="19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ithin</a:t>
            </a:r>
            <a:r>
              <a:rPr dirty="0" smtClean="0" sz="19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single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quo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32326" y="444262"/>
            <a:ext cx="95333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Modu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276" y="444262"/>
            <a:ext cx="85560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3084"/>
            <a:ext cx="3447188" cy="3938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25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dirty="0" smtClean="0" sz="20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dirty="0" smtClean="0" sz="20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abo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2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adata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192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dirty="0" smtClean="0" sz="20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dirty="0" smtClean="0" sz="20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20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Q.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2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94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20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-6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dirty="0" smtClean="0" sz="20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TEQ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nditional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Logic</a:t>
            </a:r>
            <a:r>
              <a:rPr dirty="0" smtClean="0" sz="20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TEQ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3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94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20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Return</a:t>
            </a:r>
            <a:r>
              <a:rPr dirty="0" smtClean="0" sz="20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Codes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2"/>
              </a:spcBef>
            </a:pPr>
            <a:r>
              <a:rPr dirty="0" smtClean="0" sz="200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2000" spc="-28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20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mmands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5201" y="1433084"/>
            <a:ext cx="7362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Utili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15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15062" y="4661154"/>
            <a:ext cx="4266004" cy="409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015062" y="3769614"/>
            <a:ext cx="7676978" cy="628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015062" y="3097530"/>
            <a:ext cx="7123723" cy="409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15062" y="2425446"/>
            <a:ext cx="5655999" cy="4091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91527" y="1769364"/>
            <a:ext cx="8781201" cy="384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84632"/>
            <a:ext cx="9894569" cy="5641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  <a:path w="9906000" h="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w="0"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  <a:path w="9906000" h="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  <a:path w="9906000" h="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0" y="495298"/>
                </a:moveTo>
                <a:lnTo>
                  <a:pt x="9906000" y="495298"/>
                </a:lnTo>
                <a:lnTo>
                  <a:pt x="9906000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26586" y="444262"/>
            <a:ext cx="222282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dirty="0" smtClean="0" sz="2000" spc="-25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400" y="1750323"/>
            <a:ext cx="8823194" cy="41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263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334C63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250" spc="6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91CFF3"/>
                </a:solidFill>
                <a:latin typeface="Arial"/>
                <a:cs typeface="Arial"/>
              </a:rPr>
              <a:t>1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404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ra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-16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gn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201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fo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-32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f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le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x</a:t>
            </a:r>
            <a:r>
              <a:rPr dirty="0" smtClean="0" sz="13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50" spc="0">
                <a:solidFill>
                  <a:srgbClr val="615A69"/>
                </a:solidFill>
                <a:latin typeface="Arial"/>
                <a:cs typeface="Arial"/>
              </a:rPr>
              <a:t>v</a:t>
            </a:r>
            <a:r>
              <a:rPr dirty="0" smtClean="0" sz="1350" spc="15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29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-16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10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225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y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146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104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endParaRPr sz="1250">
              <a:latin typeface="Arial"/>
              <a:cs typeface="Arial"/>
            </a:endParaRPr>
          </a:p>
          <a:p>
            <a:pPr marL="21844" marR="25717">
              <a:lnSpc>
                <a:spcPct val="95825"/>
              </a:lnSpc>
              <a:spcBef>
                <a:spcPts val="86"/>
              </a:spcBef>
            </a:pP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si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de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-4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.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-10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w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v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,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17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6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0</a:t>
            </a:r>
            <a:r>
              <a:rPr dirty="0" smtClean="0" sz="1250" spc="146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d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i</a:t>
            </a:r>
            <a:r>
              <a:rPr dirty="0" smtClean="0" sz="1350" spc="0">
                <a:solidFill>
                  <a:srgbClr val="4B4856"/>
                </a:solidFill>
                <a:latin typeface="Times New Roman"/>
                <a:cs typeface="Times New Roman"/>
              </a:rPr>
              <a:t>tf</a:t>
            </a:r>
            <a:r>
              <a:rPr dirty="0" smtClean="0" sz="1350" spc="-4">
                <a:solidFill>
                  <a:srgbClr val="4B4856"/>
                </a:solidFill>
                <a:latin typeface="Times New Roman"/>
                <a:cs typeface="Times New Roman"/>
              </a:rPr>
              <a:t>e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re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n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t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350" spc="-134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250" spc="2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2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u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ti</a:t>
            </a:r>
            <a:r>
              <a:rPr dirty="0" smtClean="0" sz="1350" spc="0">
                <a:solidFill>
                  <a:srgbClr val="4C5B79"/>
                </a:solidFill>
                <a:latin typeface="Times New Roman"/>
                <a:cs typeface="Times New Roman"/>
              </a:rPr>
              <a:t>l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i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zed</a:t>
            </a:r>
            <a:r>
              <a:rPr dirty="0" smtClean="0" sz="1350" spc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350" spc="217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f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250" spc="-18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6934" y="2417152"/>
            <a:ext cx="5696938" cy="417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574">
              <a:lnSpc>
                <a:spcPts val="1410"/>
              </a:lnSpc>
              <a:spcBef>
                <a:spcPts val="70"/>
              </a:spcBef>
            </a:pP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)io'"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n</a:t>
            </a:r>
            <a:r>
              <a:rPr dirty="0" smtClean="0" sz="1250" spc="84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nt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nd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  <a:p>
            <a:pPr marL="545378">
              <a:lnSpc>
                <a:spcPct val="95825"/>
              </a:lnSpc>
              <a:spcBef>
                <a:spcPts val="289"/>
              </a:spcBef>
            </a:pP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g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326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26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34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150" spc="-1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ssio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,</a:t>
            </a:r>
            <a:r>
              <a:rPr dirty="0" smtClean="0" sz="1250" spc="34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25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on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ist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934" y="3089073"/>
            <a:ext cx="7167528" cy="420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431">
              <a:lnSpc>
                <a:spcPts val="1460"/>
              </a:lnSpc>
              <a:spcBef>
                <a:spcPts val="73"/>
              </a:spcBef>
            </a:pPr>
            <a:r>
              <a:rPr dirty="0" smtClean="0" sz="1250">
                <a:solidFill>
                  <a:srgbClr val="615A69"/>
                </a:solidFill>
                <a:latin typeface="Segoe UI"/>
                <a:cs typeface="Segoe UI"/>
              </a:rPr>
              <a:t>�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F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104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Co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dirty="0" smtClean="0" sz="1250" spc="104">
                <a:solidFill>
                  <a:srgbClr val="2C284B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  <a:p>
            <a:pPr marL="488224">
              <a:lnSpc>
                <a:spcPct val="95825"/>
              </a:lnSpc>
              <a:spcBef>
                <a:spcPts val="87"/>
              </a:spcBef>
            </a:pP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p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>
                <a:solidFill>
                  <a:srgbClr val="4B4856"/>
                </a:solidFill>
                <a:latin typeface="Arial"/>
                <a:cs typeface="Arial"/>
              </a:rPr>
              <a:t>f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y</a:t>
            </a:r>
            <a:r>
              <a:rPr dirty="0" smtClean="0" sz="1250" spc="2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p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10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nd</a:t>
            </a:r>
            <a:r>
              <a:rPr dirty="0" smtClean="0" sz="1250" spc="26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p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2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f</a:t>
            </a:r>
            <a:r>
              <a:rPr dirty="0" smtClean="0" sz="1400" spc="0">
                <a:solidFill>
                  <a:srgbClr val="4B4856"/>
                </a:solidFill>
                <a:latin typeface="Times New Roman"/>
                <a:cs typeface="Times New Roman"/>
              </a:rPr>
              <a:t>o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r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m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a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t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s</a:t>
            </a:r>
            <a:r>
              <a:rPr dirty="0" smtClean="0" sz="1400" spc="29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nd</a:t>
            </a:r>
            <a:r>
              <a:rPr dirty="0" smtClean="0" sz="1250" spc="336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fy</a:t>
            </a:r>
            <a:r>
              <a:rPr dirty="0" smtClean="0" sz="1250" spc="10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f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-16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ou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-15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de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50" spc="0">
                <a:solidFill>
                  <a:srgbClr val="4C5B79"/>
                </a:solidFill>
                <a:latin typeface="Arial"/>
                <a:cs typeface="Arial"/>
              </a:rPr>
              <a:t>,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934" y="3761320"/>
            <a:ext cx="7712323" cy="639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63">
              <a:lnSpc>
                <a:spcPts val="1420"/>
              </a:lnSpc>
              <a:spcBef>
                <a:spcPts val="71"/>
              </a:spcBef>
            </a:pP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)io'"</a:t>
            </a:r>
            <a:r>
              <a:rPr dirty="0" smtClean="0" sz="130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30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>
                <a:solidFill>
                  <a:srgbClr val="4B4856"/>
                </a:solidFill>
                <a:latin typeface="Arial"/>
                <a:cs typeface="Arial"/>
              </a:rPr>
              <a:t>quen</a:t>
            </a:r>
            <a:r>
              <a:rPr dirty="0" smtClean="0" sz="130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30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19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ro</a:t>
            </a:r>
            <a:r>
              <a:rPr dirty="0" smtClean="0" sz="1300" spc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dirty="0" smtClean="0" sz="1300" spc="89">
                <a:solidFill>
                  <a:srgbClr val="2C284B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d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 marL="575099" indent="-38864">
              <a:lnSpc>
                <a:spcPts val="1667"/>
              </a:lnSpc>
              <a:spcBef>
                <a:spcPts val="234"/>
              </a:spcBef>
            </a:pP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on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25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250" spc="104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223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89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15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2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300" spc="15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300" spc="-22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56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nd</a:t>
            </a:r>
            <a:r>
              <a:rPr dirty="0" smtClean="0" sz="1300" spc="8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8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dirty="0" smtClean="0" sz="1200" spc="0">
                <a:solidFill>
                  <a:srgbClr val="334C63"/>
                </a:solidFill>
                <a:latin typeface="Arial"/>
                <a:cs typeface="Arial"/>
              </a:rPr>
              <a:t>L</a:t>
            </a:r>
            <a:r>
              <a:rPr dirty="0" smtClean="0" sz="1200" spc="-25">
                <a:solidFill>
                  <a:srgbClr val="334C63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8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E6B16E"/>
                </a:solidFill>
                <a:latin typeface="Arial"/>
                <a:cs typeface="Arial"/>
              </a:rPr>
              <a:t>l</a:t>
            </a:r>
            <a:r>
              <a:rPr dirty="0" smtClean="0" sz="1300" spc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dirty="0" smtClean="0" sz="1300" spc="0">
                <a:solidFill>
                  <a:srgbClr val="91CFF3"/>
                </a:solidFill>
                <a:latin typeface="Arial"/>
                <a:cs typeface="Arial"/>
              </a:rPr>
              <a:t>l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sz="1300" spc="17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lb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x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17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15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s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c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r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i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p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t</a:t>
            </a:r>
            <a:r>
              <a:rPr dirty="0" smtClean="0" sz="1450" spc="0">
                <a:solidFill>
                  <a:srgbClr val="615A69"/>
                </a:solidFill>
                <a:latin typeface="Times New Roman"/>
                <a:cs typeface="Times New Roman"/>
              </a:rPr>
              <a:t>s</a:t>
            </a:r>
            <a:r>
              <a:rPr dirty="0" smtClean="0" sz="1450" spc="84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300" spc="15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m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-20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6934" y="4652697"/>
            <a:ext cx="4308855" cy="421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479">
              <a:lnSpc>
                <a:spcPts val="1475"/>
              </a:lnSpc>
              <a:spcBef>
                <a:spcPts val="73"/>
              </a:spcBef>
            </a:pPr>
            <a:r>
              <a:rPr dirty="0" smtClean="0" baseline="1927" sz="1950">
                <a:solidFill>
                  <a:srgbClr val="615A69"/>
                </a:solidFill>
                <a:latin typeface="Segoe UI"/>
                <a:cs typeface="Segoe UI"/>
              </a:rPr>
              <a:t>�</a:t>
            </a:r>
            <a:r>
              <a:rPr dirty="0" smtClean="0" baseline="2229" sz="1950">
                <a:solidFill>
                  <a:srgbClr val="4B4856"/>
                </a:solidFill>
                <a:latin typeface="Arial"/>
                <a:cs typeface="Arial"/>
              </a:rPr>
              <a:t>F</a:t>
            </a:r>
            <a:r>
              <a:rPr dirty="0" smtClean="0" baseline="2229" sz="195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baseline="2229" sz="195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baseline="2229" sz="195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baseline="2229" sz="195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baseline="2229" sz="195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baseline="2229" sz="1950" spc="14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baseline="2319" sz="1875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baseline="2319" sz="1875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baseline="2319" sz="1875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baseline="2319" sz="1875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baseline="2319" sz="1875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baseline="2319" sz="1875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baseline="2319" sz="1875" spc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dirty="0" smtClean="0" baseline="2319" sz="1875" spc="2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C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o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m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nd</a:t>
            </a:r>
            <a:r>
              <a:rPr dirty="0" smtClean="0" baseline="2229" sz="1950" spc="0">
                <a:solidFill>
                  <a:srgbClr val="4B4856"/>
                </a:solidFill>
                <a:latin typeface="Arial"/>
                <a:cs typeface="Arial"/>
              </a:rPr>
              <a:t>s</a:t>
            </a:r>
            <a:r>
              <a:rPr dirty="0" smtClean="0" baseline="2229" sz="1950" spc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 marL="497369">
              <a:lnSpc>
                <a:spcPct val="95825"/>
              </a:lnSpc>
              <a:spcBef>
                <a:spcPts val="91"/>
              </a:spcBef>
            </a:pP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30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dirty="0" smtClean="0" sz="1300" spc="89">
                <a:solidFill>
                  <a:srgbClr val="4C5B7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h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225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f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o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r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m</a:t>
            </a:r>
            <a:r>
              <a:rPr dirty="0" smtClean="0" sz="1400" spc="0">
                <a:solidFill>
                  <a:srgbClr val="4B4856"/>
                </a:solidFill>
                <a:latin typeface="Times New Roman"/>
                <a:cs typeface="Times New Roman"/>
              </a:rPr>
              <a:t>a</a:t>
            </a:r>
            <a:r>
              <a:rPr dirty="0" smtClean="0" sz="1400" spc="0">
                <a:solidFill>
                  <a:srgbClr val="615A69"/>
                </a:solidFill>
                <a:latin typeface="Times New Roman"/>
                <a:cs typeface="Times New Roman"/>
              </a:rPr>
              <a:t>t</a:t>
            </a:r>
            <a:r>
              <a:rPr dirty="0" smtClean="0" sz="1400" spc="9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f</a:t>
            </a:r>
            <a:r>
              <a:rPr dirty="0" smtClean="0" sz="1300" spc="-3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c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89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dirty="0" smtClean="0" sz="1300" spc="-6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dirty="0" smtClean="0" sz="1300" spc="167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pr</a:t>
            </a:r>
            <a:r>
              <a:rPr dirty="0" smtClean="0" sz="1300" spc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dirty="0" smtClean="0" sz="1300" spc="89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o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p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4C5B79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A4D91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A4D91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A4D91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8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8629D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8629D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8629D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0A4D91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0A4D91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A4D91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A4D91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8629D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724584" y="4075938"/>
            <a:ext cx="1504303" cy="102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298547" y="1499615"/>
            <a:ext cx="7763853" cy="468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144" y="768095"/>
            <a:ext cx="759010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04142" y="1136141"/>
            <a:ext cx="2409629" cy="157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68155" y="749808"/>
            <a:ext cx="8833783" cy="155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42926" y="6462522"/>
            <a:ext cx="1373991" cy="317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014" y="1125899"/>
            <a:ext cx="2453093" cy="20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3B374C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n</a:t>
            </a:r>
            <a:r>
              <a:rPr dirty="0" smtClean="0" sz="1400" spc="65" b="1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en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4D4553"/>
                </a:solidFill>
                <a:latin typeface="Arial"/>
                <a:cs typeface="Arial"/>
              </a:rPr>
              <a:t>  </a:t>
            </a:r>
            <a:r>
              <a:rPr dirty="0" smtClean="0" sz="1400" spc="-189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Co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mm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4D4553"/>
                </a:solidFill>
                <a:latin typeface="Arial"/>
                <a:cs typeface="Arial"/>
              </a:rPr>
              <a:t>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35364" y="1528266"/>
            <a:ext cx="26584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dirty="0" smtClean="0" baseline="5350" sz="1650" spc="0">
                <a:solidFill>
                  <a:srgbClr val="4D4553"/>
                </a:solidFill>
                <a:latin typeface="Courier New"/>
                <a:cs typeface="Courier New"/>
              </a:rPr>
              <a:t>A</a:t>
            </a:r>
            <a:r>
              <a:rPr dirty="0" smtClean="0" baseline="5350" sz="1650" spc="0">
                <a:solidFill>
                  <a:srgbClr val="735066"/>
                </a:solidFill>
                <a:latin typeface="Courier New"/>
                <a:cs typeface="Courier New"/>
              </a:rPr>
              <a:t>b</a:t>
            </a:r>
            <a:r>
              <a:rPr dirty="0" smtClean="0" baseline="5350" sz="1650" spc="0">
                <a:solidFill>
                  <a:srgbClr val="4D4553"/>
                </a:solidFill>
                <a:latin typeface="Courier New"/>
                <a:cs typeface="Courier New"/>
              </a:rPr>
              <a:t>o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5568" y="1542659"/>
            <a:ext cx="45149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A</a:t>
            </a:r>
            <a:r>
              <a:rPr dirty="0" smtClean="0" sz="850">
                <a:solidFill>
                  <a:srgbClr val="2A283D"/>
                </a:solidFill>
                <a:latin typeface="Arial"/>
                <a:cs typeface="Arial"/>
              </a:rPr>
              <a:t>B</a:t>
            </a: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50">
                <a:solidFill>
                  <a:srgbClr val="2A283D"/>
                </a:solidFill>
                <a:latin typeface="Arial"/>
                <a:cs typeface="Arial"/>
              </a:rPr>
              <a:t>R</a:t>
            </a:r>
            <a:r>
              <a:rPr dirty="0" smtClean="0" sz="850">
                <a:solidFill>
                  <a:srgbClr val="2A283D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4712" y="1973802"/>
            <a:ext cx="61227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D</a:t>
            </a:r>
            <a:r>
              <a:rPr dirty="0" smtClean="0" sz="800">
                <a:solidFill>
                  <a:srgbClr val="2F1633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2F1633"/>
                </a:solidFill>
                <a:latin typeface="Arial"/>
                <a:cs typeface="Arial"/>
              </a:rPr>
              <a:t>F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A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U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LT</a:t>
            </a: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4712" y="2439961"/>
            <a:ext cx="286031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1050">
                <a:solidFill>
                  <a:srgbClr val="2A283D"/>
                </a:solidFill>
                <a:latin typeface="Courier New"/>
                <a:cs typeface="Courier New"/>
              </a:rPr>
              <a:t>E</a:t>
            </a:r>
            <a:r>
              <a:rPr dirty="0" smtClean="0" sz="1050">
                <a:solidFill>
                  <a:srgbClr val="4D4553"/>
                </a:solidFill>
                <a:latin typeface="Courier New"/>
                <a:cs typeface="Courier New"/>
              </a:rPr>
              <a:t>X</a:t>
            </a:r>
            <a:r>
              <a:rPr dirty="0" smtClean="0" sz="1050">
                <a:solidFill>
                  <a:srgbClr val="2A283D"/>
                </a:solidFill>
                <a:latin typeface="Courier New"/>
                <a:cs typeface="Courier New"/>
              </a:rPr>
              <a:t>J</a:t>
            </a:r>
            <a:r>
              <a:rPr dirty="0" smtClean="0" sz="1050">
                <a:solidFill>
                  <a:srgbClr val="3B374C"/>
                </a:solidFill>
                <a:latin typeface="Courier New"/>
                <a:cs typeface="Courier New"/>
              </a:rPr>
              <a:t>J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4712" y="2782700"/>
            <a:ext cx="1022762" cy="135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50" spc="0" b="1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dirty="0" smtClean="0" sz="850" spc="0" b="1">
                <a:solidFill>
                  <a:srgbClr val="4D4553"/>
                </a:solidFill>
                <a:latin typeface="Arial"/>
                <a:cs typeface="Arial"/>
              </a:rPr>
              <a:t>A</a:t>
            </a:r>
            <a:r>
              <a:rPr dirty="0" smtClean="0" sz="850" spc="0" b="1">
                <a:solidFill>
                  <a:srgbClr val="2A283D"/>
                </a:solidFill>
                <a:latin typeface="Arial"/>
                <a:cs typeface="Arial"/>
              </a:rPr>
              <a:t>L</a:t>
            </a:r>
            <a:r>
              <a:rPr dirty="0" smtClean="0" sz="850" spc="0" b="1">
                <a:solidFill>
                  <a:srgbClr val="2A283D"/>
                </a:solidFill>
                <a:latin typeface="Arial"/>
                <a:cs typeface="Arial"/>
              </a:rPr>
              <a:t>T</a:t>
            </a:r>
            <a:r>
              <a:rPr dirty="0" smtClean="0" sz="850" spc="49" b="1">
                <a:solidFill>
                  <a:srgbClr val="2A283D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X</a:t>
            </a:r>
            <a:r>
              <a:rPr dirty="0" smtClean="0" sz="800" spc="-86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CU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lli</a:t>
            </a:r>
            <a:r>
              <a:rPr dirty="0" smtClean="0" sz="800" spc="0">
                <a:solidFill>
                  <a:srgbClr val="2F1633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4712" y="3068450"/>
            <a:ext cx="490065" cy="309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50" spc="0">
                <a:solidFill>
                  <a:srgbClr val="3B374C"/>
                </a:solidFill>
                <a:latin typeface="Arial"/>
                <a:cs typeface="Arial"/>
              </a:rPr>
              <a:t>LO</a:t>
            </a:r>
            <a:r>
              <a:rPr dirty="0" smtClean="0" sz="850" spc="0">
                <a:solidFill>
                  <a:srgbClr val="4D4553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850" spc="-69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50" spc="0" b="1">
                <a:solidFill>
                  <a:srgbClr val="2F1633"/>
                </a:solidFill>
                <a:latin typeface="Arial"/>
                <a:cs typeface="Arial"/>
              </a:rPr>
              <a:t>F</a:t>
            </a:r>
            <a:r>
              <a:rPr dirty="0" smtClean="0" sz="850" spc="0" b="1">
                <a:solidFill>
                  <a:srgbClr val="2A283D"/>
                </a:solidFill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  <a:p>
            <a:pPr marL="12700" marR="16573">
              <a:lnSpc>
                <a:spcPct val="95825"/>
              </a:lnSpc>
              <a:spcBef>
                <a:spcPts val="390"/>
              </a:spcBef>
            </a:pP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LO</a:t>
            </a:r>
            <a:r>
              <a:rPr dirty="0" smtClean="0" sz="850">
                <a:solidFill>
                  <a:srgbClr val="4D4553"/>
                </a:solidFill>
                <a:latin typeface="Arial"/>
                <a:cs typeface="Arial"/>
              </a:rPr>
              <a:t>G</a:t>
            </a: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5568" y="3574913"/>
            <a:ext cx="594224" cy="297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39">
              <a:lnSpc>
                <a:spcPct val="95825"/>
              </a:lnSpc>
              <a:spcBef>
                <a:spcPts val="15"/>
              </a:spcBef>
            </a:pPr>
            <a:r>
              <a:rPr dirty="0" smtClean="0" sz="850">
                <a:solidFill>
                  <a:srgbClr val="3B374C"/>
                </a:solidFill>
                <a:latin typeface="Arial"/>
                <a:cs typeface="Arial"/>
              </a:rPr>
              <a:t>Q</a:t>
            </a:r>
            <a:r>
              <a:rPr dirty="0" smtClean="0" sz="850">
                <a:solidFill>
                  <a:srgbClr val="374B63"/>
                </a:solidFill>
                <a:latin typeface="Arial"/>
                <a:cs typeface="Arial"/>
              </a:rPr>
              <a:t>U</a:t>
            </a:r>
            <a:r>
              <a:rPr dirty="0" smtClean="0" sz="850">
                <a:solidFill>
                  <a:srgbClr val="7EAFCE"/>
                </a:solidFill>
                <a:latin typeface="Arial"/>
                <a:cs typeface="Arial"/>
              </a:rPr>
              <a:t>I</a:t>
            </a:r>
            <a:r>
              <a:rPr dirty="0" smtClean="0" sz="850">
                <a:solidFill>
                  <a:srgbClr val="2F1633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45"/>
              </a:spcBef>
            </a:pP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UI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R</a:t>
            </a:r>
            <a:r>
              <a:rPr dirty="0" smtClean="0" sz="80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T\f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6456" y="4060456"/>
            <a:ext cx="453023" cy="14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0"/>
              </a:lnSpc>
              <a:spcBef>
                <a:spcPts val="54"/>
              </a:spcBef>
            </a:pPr>
            <a:r>
              <a:rPr dirty="0" smtClean="0" sz="950" spc="0">
                <a:solidFill>
                  <a:srgbClr val="4D4553"/>
                </a:solidFill>
                <a:latin typeface="Arial"/>
                <a:cs typeface="Arial"/>
              </a:rPr>
              <a:t>he</a:t>
            </a:r>
            <a:r>
              <a:rPr dirty="0" smtClean="0" sz="950" spc="23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06A77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B374C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706A77"/>
                </a:solidFill>
                <a:latin typeface="Arial"/>
                <a:cs typeface="Arial"/>
              </a:rPr>
              <a:t>x</a:t>
            </a:r>
            <a:r>
              <a:rPr dirty="0" smtClean="0" sz="850" spc="0">
                <a:solidFill>
                  <a:srgbClr val="5F3645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0846" y="4058078"/>
            <a:ext cx="1025028" cy="1511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15"/>
              </a:lnSpc>
              <a:spcBef>
                <a:spcPts val="55"/>
              </a:spcBef>
            </a:pP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G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800" spc="87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A3D6E"/>
                </a:solidFill>
                <a:latin typeface="Arial"/>
                <a:cs typeface="Arial"/>
              </a:rPr>
              <a:t>N</a:t>
            </a:r>
            <a:r>
              <a:rPr dirty="0" smtClean="0" sz="800" spc="98">
                <a:solidFill>
                  <a:srgbClr val="6A3D6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06A77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706A77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706A77"/>
                </a:solidFill>
                <a:latin typeface="Arial"/>
                <a:cs typeface="Arial"/>
              </a:rPr>
              <a:t>   </a:t>
            </a:r>
            <a:r>
              <a:rPr dirty="0" smtClean="0" sz="850" spc="104">
                <a:solidFill>
                  <a:srgbClr val="706A77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35066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0">
                <a:solidFill>
                  <a:srgbClr val="706A77"/>
                </a:solidFill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5568" y="4072350"/>
            <a:ext cx="593915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80C0E5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568" y="4347916"/>
            <a:ext cx="1090599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 spc="-24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800" spc="-84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3B374C"/>
                </a:solidFill>
                <a:latin typeface="Times New Roman"/>
                <a:cs typeface="Times New Roman"/>
              </a:rPr>
              <a:t>C</a:t>
            </a:r>
            <a:r>
              <a:rPr dirty="0" smtClean="0" sz="950" spc="0">
                <a:solidFill>
                  <a:srgbClr val="2A283D"/>
                </a:solidFill>
                <a:latin typeface="Times New Roman"/>
                <a:cs typeface="Times New Roman"/>
              </a:rPr>
              <a:t>HA</a:t>
            </a:r>
            <a:r>
              <a:rPr dirty="0" smtClean="0" sz="950" spc="0">
                <a:solidFill>
                  <a:srgbClr val="2A283D"/>
                </a:solidFill>
                <a:latin typeface="Times New Roman"/>
                <a:cs typeface="Times New Roman"/>
              </a:rPr>
              <a:t>R</a:t>
            </a:r>
            <a:r>
              <a:rPr dirty="0" smtClean="0" sz="950" spc="0">
                <a:solidFill>
                  <a:srgbClr val="3B374C"/>
                </a:solidFill>
                <a:latin typeface="Times New Roman"/>
                <a:cs typeface="Times New Roman"/>
              </a:rPr>
              <a:t>S</a:t>
            </a:r>
            <a:r>
              <a:rPr dirty="0" smtClean="0" sz="950" spc="0">
                <a:solidFill>
                  <a:srgbClr val="2A283D"/>
                </a:solidFill>
                <a:latin typeface="Times New Roman"/>
                <a:cs typeface="Times New Roman"/>
              </a:rPr>
              <a:t>H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5568" y="4637903"/>
            <a:ext cx="107106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dirty="0" smtClean="0" sz="80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 spc="64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A283D"/>
                </a:solidFill>
                <a:latin typeface="Arial"/>
                <a:cs typeface="Arial"/>
              </a:rPr>
              <a:t>QL</a:t>
            </a:r>
            <a:r>
              <a:rPr dirty="0" smtClean="0" sz="850" spc="0">
                <a:solidFill>
                  <a:srgbClr val="2A283D"/>
                </a:solidFill>
                <a:latin typeface="Arial"/>
                <a:cs typeface="Arial"/>
              </a:rPr>
              <a:t>IIF</a:t>
            </a:r>
            <a:r>
              <a:rPr dirty="0" smtClean="0" sz="850" spc="0">
                <a:solidFill>
                  <a:srgbClr val="3B374C"/>
                </a:solidFill>
                <a:latin typeface="Arial"/>
                <a:cs typeface="Arial"/>
              </a:rPr>
              <a:t>LA</a:t>
            </a:r>
            <a:r>
              <a:rPr dirty="0" smtClean="0" sz="850" spc="0">
                <a:solidFill>
                  <a:srgbClr val="3B374C"/>
                </a:solidFill>
                <a:latin typeface="Arial"/>
                <a:cs typeface="Arial"/>
              </a:rPr>
              <a:t>'6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5568" y="5123910"/>
            <a:ext cx="1384931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 spc="-24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ESS</a:t>
            </a:r>
            <a:r>
              <a:rPr dirty="0" smtClean="0" sz="800" spc="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 spc="64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TR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SA</a:t>
            </a:r>
            <a:r>
              <a:rPr dirty="0" smtClean="0" sz="800" spc="-122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C4AE91"/>
                </a:solidFill>
                <a:latin typeface="Arial"/>
                <a:cs typeface="Arial"/>
              </a:rPr>
              <a:t>·</a:t>
            </a:r>
            <a:r>
              <a:rPr dirty="0" smtClean="0" sz="800" spc="0">
                <a:solidFill>
                  <a:srgbClr val="80C0E5"/>
                </a:solidFill>
                <a:latin typeface="Arial"/>
                <a:cs typeface="Arial"/>
              </a:rPr>
              <a:t>.</a:t>
            </a:r>
            <a:r>
              <a:rPr dirty="0" smtClean="0" sz="800" spc="50">
                <a:solidFill>
                  <a:srgbClr val="80C0E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li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5568" y="5454877"/>
            <a:ext cx="1071429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W</a:t>
            </a:r>
            <a:r>
              <a:rPr dirty="0" smtClean="0" sz="800" spc="64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D4553"/>
                </a:solidFill>
                <a:latin typeface="Times New Roman"/>
                <a:cs typeface="Times New Roman"/>
              </a:rPr>
              <a:t>G</a:t>
            </a:r>
            <a:r>
              <a:rPr dirty="0" smtClean="0" sz="900" spc="0">
                <a:solidFill>
                  <a:srgbClr val="3B374C"/>
                </a:solidFill>
                <a:latin typeface="Times New Roman"/>
                <a:cs typeface="Times New Roman"/>
              </a:rPr>
              <a:t>O</a:t>
            </a:r>
            <a:r>
              <a:rPr dirty="0" smtClean="0" sz="900" spc="0">
                <a:solidFill>
                  <a:srgbClr val="3B374C"/>
                </a:solidFill>
                <a:latin typeface="Times New Roman"/>
                <a:cs typeface="Times New Roman"/>
              </a:rPr>
              <a:t>N</a:t>
            </a:r>
            <a:r>
              <a:rPr dirty="0" smtClean="0" sz="900" spc="0">
                <a:solidFill>
                  <a:srgbClr val="2A283D"/>
                </a:solidFill>
                <a:latin typeface="Times New Roman"/>
                <a:cs typeface="Times New Roman"/>
              </a:rPr>
              <a:t>li</a:t>
            </a:r>
            <a:r>
              <a:rPr dirty="0" smtClean="0" sz="900" spc="0">
                <a:solidFill>
                  <a:srgbClr val="2A283D"/>
                </a:solidFill>
                <a:latin typeface="Times New Roman"/>
                <a:cs typeface="Times New Roman"/>
              </a:rPr>
              <a:t>R</a:t>
            </a:r>
            <a:r>
              <a:rPr dirty="0" smtClean="0" sz="900" spc="0">
                <a:solidFill>
                  <a:srgbClr val="4D4553"/>
                </a:solidFill>
                <a:latin typeface="Times New Roman"/>
                <a:cs typeface="Times New Roman"/>
              </a:rPr>
              <a:t>O</a:t>
            </a:r>
            <a:r>
              <a:rPr dirty="0" smtClean="0" sz="900" spc="0">
                <a:solidFill>
                  <a:srgbClr val="3B374C"/>
                </a:solidFill>
                <a:latin typeface="Times New Roman"/>
                <a:cs typeface="Times New Roman"/>
              </a:rPr>
              <a:t>LS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5568" y="5750274"/>
            <a:ext cx="1021497" cy="294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3B374C"/>
                </a:solidFill>
                <a:latin typeface="Arial"/>
                <a:cs typeface="Arial"/>
              </a:rPr>
              <a:t>W</a:t>
            </a:r>
            <a:r>
              <a:rPr dirty="0" smtClean="0" sz="800" spc="64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V</a:t>
            </a:r>
            <a:r>
              <a:rPr dirty="0" smtClean="0" sz="800" spc="0">
                <a:solidFill>
                  <a:srgbClr val="2A283D"/>
                </a:solidFill>
                <a:latin typeface="Arial"/>
                <a:cs typeface="Arial"/>
              </a:rPr>
              <a:t>ER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B374C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  <a:p>
            <a:pPr marL="12700" marR="15239">
              <a:lnSpc>
                <a:spcPct val="95825"/>
              </a:lnSpc>
              <a:spcBef>
                <a:spcPts val="284"/>
              </a:spcBef>
            </a:pPr>
            <a:r>
              <a:rPr dirty="0" smtClean="0" sz="850">
                <a:solidFill>
                  <a:srgbClr val="2A283D"/>
                </a:solidFill>
                <a:latin typeface="Times New Roman"/>
                <a:cs typeface="Times New Roman"/>
              </a:rPr>
              <a:t>liD</a:t>
            </a:r>
            <a:r>
              <a:rPr dirty="0" smtClean="0" sz="850">
                <a:solidFill>
                  <a:srgbClr val="2A283D"/>
                </a:solidFill>
                <a:latin typeface="Times New Roman"/>
                <a:cs typeface="Times New Roman"/>
              </a:rPr>
              <a:t>P'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449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dirty="0" smtClean="0" sz="400" spc="6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R</a:t>
            </a:r>
            <a:r>
              <a:rPr dirty="0" smtClean="0" sz="400" spc="5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462151" y="1485900"/>
            <a:ext cx="6981825" cy="388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128712" y="1671701"/>
            <a:ext cx="7648575" cy="3890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26586" y="4823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823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109662" y="1371600"/>
            <a:ext cx="7686675" cy="3900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6683" y="3137122"/>
            <a:ext cx="40301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Q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750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602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object 57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0" name="object 58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1" name="object 58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8" name="object 57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7" name="object 57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5" name="object 575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6" name="object 576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3" name="object 553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4" name="object 554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5" name="object 555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6" name="object 556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7" name="object 557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8" name="object 558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9" name="object 559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0" name="object 560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1" name="object 561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2" name="object 562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3" name="object 563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4" name="object 564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5" name="object 565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6" name="object 566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7" name="object 567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8" name="object 568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9" name="object 569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0" name="object 570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1" name="object 571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2" name="object 572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3" name="object 573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4" name="object 574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1" name="object 551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2" name="object 552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9" name="object 549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0" name="object 550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7" name="object 547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8" name="object 548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5" name="object 545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6" name="object 546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3" name="object 543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4" name="object 544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1" name="object 541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2" name="object 542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9" name="object 539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0" name="object 540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7" name="object 537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8" name="object 538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5" name="object 535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3" name="object 533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1" name="object 531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4" name="object 474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5" name="object 475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6" name="object 476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8" name="object 478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9" name="object 479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0" name="object 480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2" name="object 482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3" name="object 483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5" name="object 485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6" name="object 486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7" name="object 487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8" name="object 488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9" name="object 489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0" name="object 490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1" name="object 491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3" name="object 493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4" name="object 494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5" name="object 495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6" name="object 496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7" name="object 497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8" name="object 498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9" name="object 499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1" name="object 501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2" name="object 502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3" name="object 503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4" name="object 504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5" name="object 505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6" name="object 506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7" name="object 507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9" name="object 509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1" name="object 511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3" name="object 513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5" name="object 515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6" name="object 516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7" name="object 517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8" name="object 518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9" name="object 519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1" name="object 521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3" name="object 523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4" name="object 524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5" name="object 525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7" name="object 527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9" name="object 529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1" name="object 471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2" name="object 472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9" name="object 469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0" name="object 470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6" name="object 466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4" name="object 464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2" name="object 462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0" name="object 460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8" name="object 458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6" name="object 456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4" name="object 454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2" name="object 452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0" name="object 450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8" name="object 448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6" name="object 446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4" name="object 444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2" name="object 442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643120" y="4964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02" y="1386946"/>
            <a:ext cx="133811" cy="13623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9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702" y="1386880"/>
            <a:ext cx="4101659" cy="13623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1.</a:t>
            </a:r>
            <a:r>
              <a:rPr dirty="0" smtClean="0" sz="1400" spc="-25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dirty="0" smtClean="0" sz="1400" spc="-25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cat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400" spc="-59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te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face</a:t>
            </a:r>
            <a:r>
              <a:rPr dirty="0" smtClean="0" sz="1400" spc="-39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1400" spc="-14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sed</a:t>
            </a:r>
            <a:r>
              <a:rPr dirty="0" smtClean="0" sz="1400" spc="-24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dirty="0" smtClean="0" sz="1400" spc="-4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474747"/>
                </a:solidFill>
                <a:latin typeface="Arial"/>
                <a:cs typeface="Arial"/>
              </a:rPr>
              <a:t>EQ?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593"/>
              </a:spcBef>
            </a:pP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dirty="0" smtClean="0" sz="14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BC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671"/>
              </a:spcBef>
            </a:pP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dirty="0" smtClean="0" sz="14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474747"/>
                </a:solidFill>
                <a:latin typeface="Arial"/>
                <a:cs typeface="Arial"/>
              </a:rPr>
              <a:t>J</a:t>
            </a: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BC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671"/>
              </a:spcBef>
            </a:pP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dirty="0" smtClean="0" sz="14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4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 marR="3184402" algn="just">
              <a:lnSpc>
                <a:spcPct val="95825"/>
              </a:lnSpc>
              <a:spcBef>
                <a:spcPts val="686"/>
              </a:spcBef>
            </a:pP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dirty="0" smtClean="0" sz="14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OLE</a:t>
            </a: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" y="3374864"/>
            <a:ext cx="6142847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4" b="1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hich</a:t>
            </a:r>
            <a:r>
              <a:rPr dirty="0" smtClean="0" sz="1600" spc="-47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39" b="1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600" spc="-42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nc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al</a:t>
            </a:r>
            <a:r>
              <a:rPr dirty="0" smtClean="0" sz="1600" spc="9" b="1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600" spc="4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ies</a:t>
            </a:r>
            <a:r>
              <a:rPr dirty="0" smtClean="0" sz="1600" spc="-58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are</a:t>
            </a:r>
            <a:r>
              <a:rPr dirty="0" smtClean="0" sz="1600" spc="-23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 b="1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600" spc="-34" b="1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ail</a:t>
            </a:r>
            <a:r>
              <a:rPr dirty="0" smtClean="0" sz="1600" spc="14" b="1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ble</a:t>
            </a:r>
            <a:r>
              <a:rPr dirty="0" smtClean="0" sz="1600" spc="-22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rou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-30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BTEQ</a:t>
            </a:r>
            <a:r>
              <a:rPr dirty="0" smtClean="0" sz="1600" spc="-39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ol?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600" spc="-4" b="1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dirty="0" smtClean="0" sz="1600" spc="-53" b="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1600" spc="34" b="1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dirty="0" smtClean="0" sz="1600" spc="0" b="1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dirty="0" smtClean="0" sz="1600" spc="-1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upports</a:t>
            </a:r>
            <a:r>
              <a:rPr dirty="0" smtClean="0" sz="1600" spc="-6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ad</a:t>
            </a:r>
            <a:r>
              <a:rPr dirty="0" smtClean="0" sz="1600" spc="-2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hoc</a:t>
            </a:r>
            <a:r>
              <a:rPr dirty="0" smtClean="0" sz="1600" spc="-2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queri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1600" spc="-2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hec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pointrestartable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dirty="0" smtClean="0" sz="1600" spc="-1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runs</a:t>
            </a:r>
            <a:r>
              <a:rPr dirty="0" smtClean="0" sz="1600" spc="-16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ripted</a:t>
            </a:r>
            <a:r>
              <a:rPr dirty="0" smtClean="0" sz="1600" spc="-5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-3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quer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dirty="0" smtClean="0" sz="1600" spc="-1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prov</a:t>
            </a:r>
            <a:r>
              <a:rPr dirty="0" smtClean="0" sz="1600" spc="9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des</a:t>
            </a:r>
            <a:r>
              <a:rPr dirty="0" smtClean="0" sz="1600" spc="-6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gh</a:t>
            </a:r>
            <a:r>
              <a:rPr dirty="0" smtClean="0" sz="1600" spc="-3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ume</a:t>
            </a:r>
            <a:r>
              <a:rPr dirty="0" smtClean="0" sz="1600" spc="-5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dirty="0" smtClean="0" sz="1600" spc="-21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474747"/>
                </a:solidFill>
                <a:latin typeface="Arial"/>
                <a:cs typeface="Arial"/>
              </a:rPr>
              <a:t>port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900" spc="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1900" spc="9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9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A,C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524509">
              <a:lnSpc>
                <a:spcPct val="95825"/>
              </a:lnSpc>
              <a:spcBef>
                <a:spcPts val="1000"/>
              </a:spcBef>
            </a:pP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900" spc="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1900" spc="9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9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09010" y="228003"/>
            <a:ext cx="306698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EQ:</a:t>
            </a:r>
            <a:r>
              <a:rPr dirty="0" smtClean="0" sz="24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ercise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289740"/>
            <a:ext cx="9321495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Prob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BTEQ_1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1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19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ab,</a:t>
            </a:r>
            <a:r>
              <a:rPr dirty="0" smtClean="0" sz="1600" spc="1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600" spc="20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18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1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1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1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1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16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1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rent</a:t>
            </a:r>
            <a:r>
              <a:rPr dirty="0" smtClean="0" sz="1600" spc="1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umbers</a:t>
            </a:r>
            <a:r>
              <a:rPr dirty="0" smtClean="0" sz="1600" spc="1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1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1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6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600" spc="1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19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804643"/>
            <a:ext cx="8135827" cy="472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dirty="0" smtClean="0" sz="1600" spc="3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0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om</a:t>
            </a:r>
            <a:r>
              <a:rPr dirty="0" smtClean="0" sz="1600" spc="4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4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4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4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LAP_E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AMPL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3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dirty="0" smtClean="0" sz="1600" spc="40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39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  <a:p>
            <a:pPr marL="12700" marR="30449">
              <a:lnSpc>
                <a:spcPct val="95825"/>
              </a:lnSpc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27186" y="1804643"/>
            <a:ext cx="846116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mbe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1172" y="1804643"/>
            <a:ext cx="22496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539801"/>
            <a:ext cx="4331219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8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4" b="1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800" spc="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305445"/>
            <a:ext cx="9311841" cy="1699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4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asks</a:t>
            </a:r>
            <a:endParaRPr sz="20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58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Export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(data2_1)</a:t>
            </a:r>
            <a:r>
              <a:rPr dirty="0" smtClean="0" sz="16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04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2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ete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48437"/>
              </a:lnSpc>
              <a:spcBef>
                <a:spcPts val="478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3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Imp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ws</a:t>
            </a:r>
            <a:r>
              <a:rPr dirty="0" smtClean="0" sz="1600" spc="-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600" spc="-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(data2_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600" spc="-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dirty="0" smtClean="0" sz="1600" spc="1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E_C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dirty="0" smtClean="0" sz="1600" spc="-17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erify</a:t>
            </a:r>
            <a:r>
              <a:rPr dirty="0" smtClean="0" sz="1600" spc="-2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numb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5143085"/>
            <a:ext cx="55563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5454" y="5143085"/>
            <a:ext cx="154509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508852"/>
            <a:ext cx="9321612" cy="5940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4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1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Delete</a:t>
            </a:r>
            <a:r>
              <a:rPr dirty="0" smtClean="0" sz="1600" spc="1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600" spc="1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15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1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1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dirty="0" smtClean="0" sz="1600" spc="1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“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useri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LAP_E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AMPL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”</a:t>
            </a:r>
            <a:r>
              <a:rPr dirty="0" smtClean="0" sz="1600" spc="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dirty="0" smtClean="0" sz="1600" spc="1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again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1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ontinue</a:t>
            </a:r>
            <a:r>
              <a:rPr dirty="0" smtClean="0" sz="1600" spc="1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endParaRPr sz="1600">
              <a:latin typeface="Arial"/>
              <a:cs typeface="Arial"/>
            </a:endParaRPr>
          </a:p>
          <a:p>
            <a:pPr marL="12700" marR="30449">
              <a:lnSpc>
                <a:spcPct val="95825"/>
              </a:lnSpc>
              <a:spcBef>
                <a:spcPts val="95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next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…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57422" y="482362"/>
            <a:ext cx="256259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BTEQ:</a:t>
            </a:r>
            <a:r>
              <a:rPr dirty="0" smtClean="0" sz="20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LAB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Exercise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40" y="1113591"/>
            <a:ext cx="7054758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5.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fy</a:t>
            </a:r>
            <a:r>
              <a:rPr dirty="0" smtClean="0" sz="1600" spc="-5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8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OLA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erify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40" y="1628360"/>
            <a:ext cx="5554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0167" y="1628360"/>
            <a:ext cx="15447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2360261"/>
            <a:ext cx="59705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6.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ete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OLA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aga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2847941"/>
            <a:ext cx="7213719" cy="472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7.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fy</a:t>
            </a:r>
            <a:r>
              <a:rPr dirty="0" smtClean="0" sz="1600" spc="-5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50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6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table.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verify</a:t>
            </a:r>
            <a:r>
              <a:rPr dirty="0" smtClean="0" sz="1600" spc="-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3335875"/>
            <a:ext cx="5554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2399" y="3335875"/>
            <a:ext cx="154640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4067395"/>
            <a:ext cx="678416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8.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performed?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1377823"/>
                </a:moveTo>
                <a:lnTo>
                  <a:pt x="66738" y="1311148"/>
                </a:lnTo>
                <a:lnTo>
                  <a:pt x="66738" y="66675"/>
                </a:lnTo>
                <a:lnTo>
                  <a:pt x="1114298" y="66675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lnTo>
                  <a:pt x="0" y="1377823"/>
                </a:lnTo>
                <a:close/>
              </a:path>
              <a:path w="1181100" h="1377823">
                <a:moveTo>
                  <a:pt x="66738" y="1311148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0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231963" y="1893951"/>
            <a:ext cx="1047559" cy="1244473"/>
          </a:xfrm>
          <a:custGeom>
            <a:avLst/>
            <a:gdLst/>
            <a:ahLst/>
            <a:cxnLst/>
            <a:rect l="l" t="t" r="r" b="b"/>
            <a:pathLst>
              <a:path w="1047559" h="1244473">
                <a:moveTo>
                  <a:pt x="0" y="0"/>
                </a:moveTo>
                <a:lnTo>
                  <a:pt x="0" y="1244473"/>
                </a:lnTo>
                <a:lnTo>
                  <a:pt x="1047559" y="1244473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1377950"/>
                </a:moveTo>
                <a:lnTo>
                  <a:pt x="66738" y="1311148"/>
                </a:lnTo>
                <a:lnTo>
                  <a:pt x="66738" y="66801"/>
                </a:lnTo>
                <a:lnTo>
                  <a:pt x="1114298" y="66801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lnTo>
                  <a:pt x="0" y="1377950"/>
                </a:lnTo>
                <a:close/>
              </a:path>
              <a:path w="1181100" h="1377950">
                <a:moveTo>
                  <a:pt x="66738" y="1311148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0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231963" y="4175252"/>
            <a:ext cx="1047559" cy="1244346"/>
          </a:xfrm>
          <a:custGeom>
            <a:avLst/>
            <a:gdLst/>
            <a:ahLst/>
            <a:cxnLst/>
            <a:rect l="l" t="t" r="r" b="b"/>
            <a:pathLst>
              <a:path w="1047559" h="1244346">
                <a:moveTo>
                  <a:pt x="0" y="0"/>
                </a:moveTo>
                <a:lnTo>
                  <a:pt x="0" y="1244346"/>
                </a:lnTo>
                <a:lnTo>
                  <a:pt x="1047559" y="1244346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1379474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lnTo>
                  <a:pt x="0" y="1379474"/>
                </a:lnTo>
                <a:close/>
              </a:path>
              <a:path w="1182751" h="1379474">
                <a:moveTo>
                  <a:pt x="66801" y="1312672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0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562727" y="1909952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1379601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lnTo>
                  <a:pt x="0" y="1379601"/>
                </a:lnTo>
                <a:close/>
              </a:path>
              <a:path w="1182751" h="1379601">
                <a:moveTo>
                  <a:pt x="66801" y="1312672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0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562727" y="4191127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59302" y="418503"/>
            <a:ext cx="120463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nta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7585" y="418503"/>
            <a:ext cx="174924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0155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dirty="0" smtClean="0" sz="15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5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900" spc="-9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9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361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dirty="0" smtClean="0" sz="15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5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900" spc="-9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l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@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c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g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900" spc="-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c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o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0155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dirty="0" smtClean="0" sz="1000" spc="-67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-66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dirty="0" smtClean="0" sz="1000" spc="-9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dirty="0" smtClean="0" sz="900" spc="-14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3361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dirty="0" smtClean="0" sz="1000" spc="-67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-66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dirty="0" smtClean="0" sz="1000" spc="-9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dirty="0" smtClean="0" sz="900" spc="-14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155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dirty="0" smtClean="0" sz="15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5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900" spc="-9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l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@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g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900" spc="-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361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dirty="0" smtClean="0" sz="15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500" spc="4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5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dirty="0" smtClean="0" sz="15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900" spc="-9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l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@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g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900" spc="-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900" spc="4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900" spc="-9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900" spc="0" u="sng">
                <a:solidFill>
                  <a:srgbClr val="E37D1A"/>
                </a:solidFill>
                <a:latin typeface="Arial"/>
                <a:cs typeface="Arial"/>
                <a:hlinkClick r:id="rId2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0155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dirty="0" smtClean="0" sz="1000" spc="-67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-66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dirty="0" smtClean="0" sz="1000" spc="-9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3361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dirty="0" smtClean="0" sz="1000" spc="-67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9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1000" spc="-66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dirty="0" smtClean="0" sz="1000" spc="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dirty="0" smtClean="0" sz="1000" spc="-9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900" spc="-2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dirty="0" smtClean="0" sz="900" spc="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900" spc="-1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29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5925" y="4124325"/>
            <a:ext cx="1182751" cy="1379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40"/>
              </a:spcBef>
            </a:pP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Insert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contact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25" y="4108450"/>
            <a:ext cx="1181100" cy="1377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88" indent="-263" algn="ctr">
              <a:lnSpc>
                <a:spcPct val="100137"/>
              </a:lnSpc>
              <a:spcBef>
                <a:spcPts val="2133"/>
              </a:spcBef>
            </a:pP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Insert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contact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925" y="1843151"/>
            <a:ext cx="1182751" cy="137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36"/>
              </a:spcBef>
            </a:pP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Insert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contact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25" y="1827276"/>
            <a:ext cx="1181100" cy="13778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04" indent="-347" algn="ctr">
              <a:lnSpc>
                <a:spcPct val="100041"/>
              </a:lnSpc>
              <a:spcBef>
                <a:spcPts val="2129"/>
              </a:spcBef>
            </a:pP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Insert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contact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253046"/>
                </a:solidFill>
                <a:latin typeface="Arial"/>
                <a:cs typeface="Arial"/>
              </a:rPr>
              <a:t>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945130" y="405915"/>
            <a:ext cx="41926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troduction</a:t>
            </a:r>
            <a:r>
              <a:rPr dirty="0" smtClean="0" sz="2000" spc="-4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about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-14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eradata</a:t>
            </a:r>
            <a:r>
              <a:rPr dirty="0" smtClean="0" sz="2000" spc="-2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140" y="1128037"/>
            <a:ext cx="683603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What</a:t>
            </a:r>
            <a:r>
              <a:rPr dirty="0" smtClean="0" sz="2000" spc="-3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20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need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14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2000" spc="-3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2000" spc="-3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2000" spc="-2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29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20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140" y="157262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84" y="1572554"/>
            <a:ext cx="42901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Qui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ely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40" y="193838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984" y="1938314"/>
            <a:ext cx="65300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Solu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ire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rum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require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near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real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230414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984" y="2304074"/>
            <a:ext cx="36224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alabili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large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267015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984" y="2670088"/>
            <a:ext cx="406637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ail-proof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point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apabilit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303591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984" y="3035848"/>
            <a:ext cx="50198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arehouse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leade</a:t>
            </a:r>
            <a:r>
              <a:rPr dirty="0" smtClean="0" sz="1400" spc="-7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340167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984" y="3401608"/>
            <a:ext cx="41019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egra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indu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-leading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0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ools.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3780679"/>
            <a:ext cx="8492218" cy="647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4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erada</a:t>
            </a:r>
            <a:r>
              <a:rPr dirty="0" smtClean="0" sz="2000" spc="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-4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67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EQ: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elp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eport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1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hoc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query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ool,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abase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590709"/>
            <a:ext cx="477002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Ex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igh-per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unload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lient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4956476"/>
            <a:ext cx="372469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ig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-pe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initial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5322483"/>
            <a:ext cx="824514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1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4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igh-per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ain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enance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operations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applies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updates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iple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ables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ingle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697808"/>
            <a:ext cx="6909003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ties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Par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endParaRPr sz="1800">
              <a:latin typeface="Arial"/>
              <a:cs typeface="Arial"/>
            </a:endParaRPr>
          </a:p>
          <a:p>
            <a:pPr marL="241300" marR="34290">
              <a:lnSpc>
                <a:spcPct val="95825"/>
              </a:lnSpc>
            </a:pPr>
            <a:r>
              <a:rPr dirty="0" smtClean="0" sz="1800" spc="-5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rte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e.t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939151" y="5932487"/>
            <a:ext cx="277812" cy="263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274050" y="5932487"/>
            <a:ext cx="282575" cy="26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904351" y="5932487"/>
            <a:ext cx="280987" cy="266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242425" y="5932487"/>
            <a:ext cx="280987" cy="26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497701" y="4838700"/>
            <a:ext cx="28575" cy="31750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0" y="15875"/>
                </a:moveTo>
                <a:lnTo>
                  <a:pt x="0" y="24637"/>
                </a:lnTo>
                <a:lnTo>
                  <a:pt x="6350" y="31750"/>
                </a:lnTo>
                <a:lnTo>
                  <a:pt x="22098" y="31750"/>
                </a:lnTo>
                <a:lnTo>
                  <a:pt x="28575" y="24637"/>
                </a:lnTo>
                <a:lnTo>
                  <a:pt x="28575" y="7112"/>
                </a:lnTo>
                <a:lnTo>
                  <a:pt x="22098" y="0"/>
                </a:lnTo>
                <a:lnTo>
                  <a:pt x="635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438900" y="46020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7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7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15425" y="503707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85376" y="5240401"/>
            <a:ext cx="28575" cy="30099"/>
          </a:xfrm>
          <a:custGeom>
            <a:avLst/>
            <a:gdLst/>
            <a:ahLst/>
            <a:cxnLst/>
            <a:rect l="l" t="t" r="r" b="b"/>
            <a:pathLst>
              <a:path w="28575" h="30099">
                <a:moveTo>
                  <a:pt x="0" y="14986"/>
                </a:moveTo>
                <a:lnTo>
                  <a:pt x="0" y="23368"/>
                </a:lnTo>
                <a:lnTo>
                  <a:pt x="6350" y="30099"/>
                </a:lnTo>
                <a:lnTo>
                  <a:pt x="22098" y="30099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498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816975" y="466090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644001" y="4249674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894826" y="449897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061450" y="4156075"/>
            <a:ext cx="31750" cy="28575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0" y="14224"/>
                </a:moveTo>
                <a:lnTo>
                  <a:pt x="0" y="22225"/>
                </a:lnTo>
                <a:lnTo>
                  <a:pt x="7111" y="28575"/>
                </a:lnTo>
                <a:lnTo>
                  <a:pt x="24638" y="28575"/>
                </a:lnTo>
                <a:lnTo>
                  <a:pt x="31750" y="22225"/>
                </a:lnTo>
                <a:lnTo>
                  <a:pt x="31750" y="6350"/>
                </a:lnTo>
                <a:lnTo>
                  <a:pt x="24638" y="0"/>
                </a:lnTo>
                <a:lnTo>
                  <a:pt x="7111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51901" y="44369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086725" y="445135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667625" y="50323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437501" y="4117975"/>
            <a:ext cx="30099" cy="28575"/>
          </a:xfrm>
          <a:custGeom>
            <a:avLst/>
            <a:gdLst/>
            <a:ahLst/>
            <a:cxnLst/>
            <a:rect l="l" t="t" r="r" b="b"/>
            <a:pathLst>
              <a:path w="30099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8" y="28575"/>
                </a:lnTo>
                <a:lnTo>
                  <a:pt x="30099" y="22225"/>
                </a:lnTo>
                <a:lnTo>
                  <a:pt x="30099" y="6350"/>
                </a:lnTo>
                <a:lnTo>
                  <a:pt x="23368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377176" y="4103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558151" y="40767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458075" y="417512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225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225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550150" y="4168775"/>
            <a:ext cx="30225" cy="31750"/>
          </a:xfrm>
          <a:custGeom>
            <a:avLst/>
            <a:gdLst/>
            <a:ahLst/>
            <a:cxnLst/>
            <a:rect l="l" t="t" r="r" b="b"/>
            <a:pathLst>
              <a:path w="30225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225" y="24637"/>
                </a:lnTo>
                <a:lnTo>
                  <a:pt x="30225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569200" y="41353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405751" y="42464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351776" y="4357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561326" y="42337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593076" y="41702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628001" y="415124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628001" y="4189349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764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764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708900" y="42322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670800" y="42083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659751" y="411162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708900" y="41910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666101" y="41575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361301" y="4252849"/>
            <a:ext cx="28575" cy="28701"/>
          </a:xfrm>
          <a:custGeom>
            <a:avLst/>
            <a:gdLst/>
            <a:ahLst/>
            <a:cxnLst/>
            <a:rect l="l" t="t" r="r" b="b"/>
            <a:pathLst>
              <a:path w="28575" h="28701">
                <a:moveTo>
                  <a:pt x="0" y="14350"/>
                </a:moveTo>
                <a:lnTo>
                  <a:pt x="0" y="22225"/>
                </a:lnTo>
                <a:lnTo>
                  <a:pt x="6350" y="28701"/>
                </a:lnTo>
                <a:lnTo>
                  <a:pt x="22098" y="28701"/>
                </a:lnTo>
                <a:lnTo>
                  <a:pt x="28575" y="22225"/>
                </a:lnTo>
                <a:lnTo>
                  <a:pt x="28575" y="6476"/>
                </a:lnTo>
                <a:lnTo>
                  <a:pt x="22098" y="0"/>
                </a:lnTo>
                <a:lnTo>
                  <a:pt x="635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597650" y="39829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43625" y="40686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7112" y="30225"/>
                </a:lnTo>
                <a:lnTo>
                  <a:pt x="24637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7" y="0"/>
                </a:lnTo>
                <a:lnTo>
                  <a:pt x="7112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088126" y="43576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51575" y="4467225"/>
            <a:ext cx="30225" cy="28575"/>
          </a:xfrm>
          <a:custGeom>
            <a:avLst/>
            <a:gdLst/>
            <a:ahLst/>
            <a:cxnLst/>
            <a:rect l="l" t="t" r="r" b="b"/>
            <a:pathLst>
              <a:path w="30225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7" y="28575"/>
                </a:lnTo>
                <a:lnTo>
                  <a:pt x="30225" y="22225"/>
                </a:lnTo>
                <a:lnTo>
                  <a:pt x="30225" y="6350"/>
                </a:lnTo>
                <a:lnTo>
                  <a:pt x="23367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710426" y="4744974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565900" y="5000625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368"/>
                </a:lnTo>
                <a:lnTo>
                  <a:pt x="30225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39101" y="4127500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368"/>
                </a:lnTo>
                <a:lnTo>
                  <a:pt x="30099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21575" y="39878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75550" y="400202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689850" y="39909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596251" y="411797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098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098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693150" y="46370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724900" y="45258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002651" y="44354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68362" y="3284537"/>
            <a:ext cx="519112" cy="5222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66750" y="844550"/>
            <a:ext cx="3154426" cy="730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088126" y="1106487"/>
            <a:ext cx="3154299" cy="258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dirty="0" smtClean="0" sz="18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mtClean="0" sz="1800" spc="3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dirty="0" smtClean="0" sz="1000" spc="44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2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dirty="0" smtClean="0" sz="10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2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3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dirty="0" smtClean="0" sz="1000" spc="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mtClean="0" sz="1000" spc="2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4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3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dirty="0" smtClean="0" sz="1000" spc="2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2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mtClean="0" sz="1000" spc="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-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dirty="0" smtClean="0" sz="1000" spc="-1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dirty="0" smtClean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7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2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8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13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mtClean="0" sz="1000" spc="1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mtClean="0" sz="1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2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dirty="0" smtClean="0" sz="1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6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9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6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0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8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2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166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dirty="0" smtClean="0" sz="1000" spc="-1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he</a:t>
            </a:r>
            <a:r>
              <a:rPr dirty="0" smtClean="0" sz="1000" spc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Co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b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orat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v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-52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24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B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u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-36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228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x</a:t>
            </a:r>
            <a:r>
              <a:rPr dirty="0" smtClean="0" sz="10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1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eri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nc</a:t>
            </a:r>
            <a:r>
              <a:rPr dirty="0" smtClean="0" sz="1000" spc="-3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e™</a:t>
            </a:r>
            <a:r>
              <a:rPr dirty="0" smtClean="0" sz="1000" spc="-18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,</a:t>
            </a:r>
            <a:r>
              <a:rPr dirty="0" smtClean="0" sz="1000" spc="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mtClean="0" sz="1000" spc="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R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i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g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h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t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s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h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o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r</a:t>
            </a:r>
            <a:r>
              <a:rPr dirty="0" smtClean="0" sz="1000" spc="-9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e</a:t>
            </a:r>
            <a:r>
              <a:rPr dirty="0" smtClean="0" baseline="26758" sz="975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®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3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www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000" spc="-1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000" spc="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g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mini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om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0593" y="5527462"/>
            <a:ext cx="256793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5599" y="6312207"/>
            <a:ext cx="239527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696" indent="120396">
              <a:lnSpc>
                <a:spcPts val="804"/>
              </a:lnSpc>
              <a:spcBef>
                <a:spcPts val="3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23894" y="482362"/>
            <a:ext cx="263003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Introduction</a:t>
            </a:r>
            <a:r>
              <a:rPr dirty="0" smtClean="0" sz="2000" spc="-3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1313616"/>
            <a:ext cx="8722258" cy="1229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8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EQ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ds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tch/Bas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  <a:p>
            <a:pPr marL="241300" marR="260442">
              <a:lnSpc>
                <a:spcPct val="100041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Qu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15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mma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sed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mitting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8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1201"/>
              </a:spcBef>
            </a:pPr>
            <a:r>
              <a:rPr dirty="0" smtClean="0" sz="1800" spc="0" b="1" u="heavy">
                <a:solidFill>
                  <a:srgbClr val="253046"/>
                </a:solidFill>
                <a:latin typeface="Arial"/>
                <a:cs typeface="Arial"/>
              </a:rPr>
              <a:t>Cha</a:t>
            </a:r>
            <a:r>
              <a:rPr dirty="0" smtClean="0" sz="1800" spc="-9" b="1" u="heavy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 b="1" u="heavy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 b="1" u="heavy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0" b="1" u="heavy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800" spc="-9" b="1" u="heavy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 b="1" u="heavy">
                <a:solidFill>
                  <a:srgbClr val="253046"/>
                </a:solidFill>
                <a:latin typeface="Arial"/>
                <a:cs typeface="Arial"/>
              </a:rPr>
              <a:t>istic</a:t>
            </a:r>
            <a:r>
              <a:rPr dirty="0" smtClean="0" sz="1800" spc="-4" b="1" u="heavy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 b="1" u="heavy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116" y="2712642"/>
            <a:ext cx="217028" cy="2209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257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347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716" y="2712566"/>
            <a:ext cx="8570339" cy="3398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(Bas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-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adata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600" spc="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ope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ates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act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mode.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19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uns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upported</a:t>
            </a:r>
            <a:r>
              <a:rPr dirty="0" smtClean="0" sz="1600" spc="-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atform.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Exporting</a:t>
            </a:r>
            <a:r>
              <a:rPr dirty="0" smtClean="0" sz="1600" spc="-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mport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28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eas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-use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rite</a:t>
            </a:r>
            <a:r>
              <a:rPr dirty="0" smtClean="0" sz="1600" spc="-8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Reads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nput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mports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TEs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Exports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  <a:p>
            <a:pPr marL="742696" marR="22349">
              <a:lnSpc>
                <a:spcPct val="95825"/>
              </a:lnSpc>
              <a:spcBef>
                <a:spcPts val="1315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di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pla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600" spc="-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acters</a:t>
            </a:r>
            <a:r>
              <a:rPr dirty="0" smtClean="0" sz="16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uitab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ts,</a:t>
            </a:r>
            <a:r>
              <a:rPr dirty="0" smtClean="0" sz="1600" spc="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  <a:p>
            <a:pPr marL="12700" marR="3122645" indent="740664">
              <a:lnSpc>
                <a:spcPct val="161458"/>
              </a:lnSpc>
              <a:spcBef>
                <a:spcPts val="468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format,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does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repo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116" y="5883469"/>
            <a:ext cx="2167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19678" y="482362"/>
            <a:ext cx="303750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Supp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rting</a:t>
            </a:r>
            <a:r>
              <a:rPr dirty="0" smtClean="0" sz="2000" spc="-2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En</a:t>
            </a:r>
            <a:r>
              <a:rPr dirty="0" smtClean="0" sz="2000" spc="-29" b="1">
                <a:solidFill>
                  <a:srgbClr val="0097C6"/>
                </a:solidFill>
                <a:latin typeface="Arial"/>
                <a:cs typeface="Arial"/>
              </a:rPr>
              <a:t>v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iron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1289740"/>
            <a:ext cx="6685889" cy="2755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rted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eit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mai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attac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stem(L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N)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90"/>
              </a:spcBef>
            </a:pP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s:</a:t>
            </a:r>
            <a:endParaRPr sz="1800">
              <a:latin typeface="Arial"/>
              <a:cs typeface="Arial"/>
            </a:endParaRPr>
          </a:p>
          <a:p>
            <a:pPr marL="2271046" marR="2869016" algn="ctr">
              <a:lnSpc>
                <a:spcPct val="95825"/>
              </a:lnSpc>
              <a:spcBef>
                <a:spcPts val="85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UNIX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RAS</a:t>
            </a:r>
            <a:endParaRPr sz="1600">
              <a:latin typeface="Arial"/>
              <a:cs typeface="Arial"/>
            </a:endParaRPr>
          </a:p>
          <a:p>
            <a:pPr marL="2271046" marR="2869065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2000</a:t>
            </a:r>
            <a:endParaRPr sz="1600">
              <a:latin typeface="Arial"/>
              <a:cs typeface="Arial"/>
            </a:endParaRPr>
          </a:p>
          <a:p>
            <a:pPr marL="2271046" marR="3094458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95</a:t>
            </a:r>
            <a:endParaRPr sz="1600">
              <a:latin typeface="Arial"/>
              <a:cs typeface="Arial"/>
            </a:endParaRPr>
          </a:p>
          <a:p>
            <a:pPr marL="2271046" marR="3049663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600">
              <a:latin typeface="Arial"/>
              <a:cs typeface="Arial"/>
            </a:endParaRPr>
          </a:p>
          <a:p>
            <a:pPr marL="2271046" marR="3027151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UNIX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UX</a:t>
            </a:r>
            <a:endParaRPr sz="1600">
              <a:latin typeface="Arial"/>
              <a:cs typeface="Arial"/>
            </a:endParaRPr>
          </a:p>
          <a:p>
            <a:pPr marL="2271046" marR="3870363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AIX</a:t>
            </a:r>
            <a:endParaRPr sz="1600">
              <a:latin typeface="Arial"/>
              <a:cs typeface="Arial"/>
            </a:endParaRPr>
          </a:p>
          <a:p>
            <a:pPr marL="2271046" marR="2838458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aris</a:t>
            </a:r>
            <a:r>
              <a:rPr dirty="0" smtClean="0" sz="1600" spc="-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ARC</a:t>
            </a:r>
            <a:endParaRPr sz="1600">
              <a:latin typeface="Arial"/>
              <a:cs typeface="Arial"/>
            </a:endParaRPr>
          </a:p>
          <a:p>
            <a:pPr marL="2271046" marR="3139253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aris</a:t>
            </a:r>
            <a:r>
              <a:rPr dirty="0" smtClean="0" sz="1600" spc="-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3033" y="1289740"/>
            <a:ext cx="2629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9809" y="1289740"/>
            <a:ext cx="3132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6877" y="1289740"/>
            <a:ext cx="8540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064055"/>
            <a:ext cx="4932070" cy="10176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nfr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vir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stems:</a:t>
            </a:r>
            <a:endParaRPr sz="1800">
              <a:latin typeface="Arial"/>
              <a:cs typeface="Arial"/>
            </a:endParaRPr>
          </a:p>
          <a:p>
            <a:pPr marL="2271046" marR="2003086" algn="ctr">
              <a:lnSpc>
                <a:spcPct val="95825"/>
              </a:lnSpc>
              <a:spcBef>
                <a:spcPts val="85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MVS</a:t>
            </a:r>
            <a:endParaRPr sz="1600">
              <a:latin typeface="Arial"/>
              <a:cs typeface="Arial"/>
            </a:endParaRPr>
          </a:p>
          <a:p>
            <a:pPr marL="2271046" marR="2138364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1271" y="4064055"/>
            <a:ext cx="22631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800" spc="-3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2869" y="4064055"/>
            <a:ext cx="1061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100756"/>
            <a:ext cx="8351697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N:</a:t>
            </a:r>
            <a:r>
              <a:rPr dirty="0" smtClean="0" sz="18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3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simu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FastL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d,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FastE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09800" y="3657600"/>
            <a:ext cx="542925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301744" y="482362"/>
            <a:ext cx="147440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000" spc="-25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dirty="0" smtClean="0" sz="2000" spc="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540" y="1293130"/>
            <a:ext cx="7664217" cy="1988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811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eq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dirty="0" smtClean="0" sz="20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batch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intera</a:t>
            </a:r>
            <a:r>
              <a:rPr dirty="0" smtClean="0" sz="20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2000" spc="-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environme</a:t>
            </a:r>
            <a:r>
              <a:rPr dirty="0" smtClean="0" sz="20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>
                <a:solidFill>
                  <a:srgbClr val="253046"/>
                </a:solidFill>
                <a:latin typeface="Arial"/>
                <a:cs typeface="Arial"/>
              </a:rPr>
              <a:t>t.</a:t>
            </a:r>
            <a:endParaRPr sz="20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</a:pPr>
            <a:r>
              <a:rPr dirty="0" smtClean="0" sz="20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2000" spc="39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Interac</a:t>
            </a:r>
            <a:r>
              <a:rPr dirty="0" smtClean="0" sz="2000" spc="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29" b="1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Mode: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Inter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ctive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rs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mit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ive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scre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5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Steps</a:t>
            </a:r>
            <a:r>
              <a:rPr dirty="0" smtClean="0" sz="20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foll</a:t>
            </a:r>
            <a:r>
              <a:rPr dirty="0" smtClean="0" sz="2000" spc="-19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34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5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3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ord</a:t>
            </a:r>
            <a:r>
              <a:rPr dirty="0" smtClean="0" sz="18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q.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/us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id.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0"/>
              </a:spcBef>
            </a:pPr>
            <a:r>
              <a:rPr dirty="0" smtClean="0" sz="1800" spc="-4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Give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dirty="0" smtClean="0" sz="1800" spc="-4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5197" y="3314985"/>
            <a:ext cx="109697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3376731"/>
            <a:ext cx="1583169" cy="25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Af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2843" y="3376731"/>
            <a:ext cx="1214120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sessi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1967" y="3376731"/>
            <a:ext cx="1708124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6010" y="3376731"/>
            <a:ext cx="63027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1289" y="3376731"/>
            <a:ext cx="629361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366901" y="3581400"/>
            <a:ext cx="7172325" cy="274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01744" y="520462"/>
            <a:ext cx="147440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000" spc="-25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dirty="0" smtClean="0" sz="20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dirty="0" smtClean="0" sz="2000" spc="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216930"/>
            <a:ext cx="9091593" cy="770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280" marR="35049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20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Mode: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ubm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obs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onal</a:t>
            </a:r>
            <a:r>
              <a:rPr dirty="0" smtClean="0" sz="1600" spc="-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og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done</a:t>
            </a:r>
            <a:r>
              <a:rPr dirty="0" smtClean="0" sz="1600" spc="-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ound.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2314591"/>
            <a:ext cx="4116616" cy="1014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4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subm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ob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20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dirty="0" smtClean="0" sz="1600" spc="4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-8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nput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dirty="0" smtClean="0" sz="1600" spc="-8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output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7333" y="2314591"/>
            <a:ext cx="44533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7557" y="2314591"/>
            <a:ext cx="12673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foll</a:t>
            </a:r>
            <a:r>
              <a:rPr dirty="0" smtClean="0" sz="2000" spc="-19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000" spc="34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ing: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28110" y="4823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0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dirty="0" smtClean="0" sz="2000" spc="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dirty="0" smtClean="0" sz="2000" spc="-4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40" y="1292052"/>
            <a:ext cx="325786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-20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ks</a:t>
            </a:r>
            <a:r>
              <a:rPr dirty="0" smtClean="0" sz="19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2175" y="1869241"/>
            <a:ext cx="1843392" cy="528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1800" spc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1800" spc="-75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ANSI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2694513"/>
            <a:ext cx="6518218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Whi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9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TEQ,</a:t>
            </a:r>
            <a:r>
              <a:rPr dirty="0" smtClean="0" sz="1900" spc="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1900" spc="7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900" spc="7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900" spc="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ve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900" spc="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4522" y="2694513"/>
            <a:ext cx="225502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900" spc="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900" spc="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900" spc="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2984080"/>
            <a:ext cx="8792498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900" spc="2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nce</a:t>
            </a:r>
            <a:r>
              <a:rPr dirty="0" smtClean="0" sz="1900" spc="2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900" spc="2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ess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900" spc="2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900" spc="2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esta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2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900" spc="2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900" spc="2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dirty="0" smtClean="0" sz="1900" spc="2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1900" spc="2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900" spc="2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ry</a:t>
            </a:r>
            <a:r>
              <a:rPr dirty="0" smtClean="0" sz="1900" spc="19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900" spc="2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dirty="0" smtClean="0" sz="1900" spc="2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340" y="3273887"/>
            <a:ext cx="7780093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9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ssu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9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9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nect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9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ues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9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9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BTEQ,</a:t>
            </a:r>
            <a:r>
              <a:rPr dirty="0" smtClean="0" sz="19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dirty="0" smtClean="0" sz="19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250" y="3273887"/>
            <a:ext cx="1002052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fol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9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563447"/>
            <a:ext cx="4643270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nds</a:t>
            </a:r>
            <a:r>
              <a:rPr dirty="0" smtClean="0" sz="1900" spc="-5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9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9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used</a:t>
            </a:r>
            <a:r>
              <a:rPr dirty="0" smtClean="0" sz="19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9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chan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900" spc="-1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900" spc="-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53" y="3563447"/>
            <a:ext cx="127677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9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900" spc="-20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6733" y="3563447"/>
            <a:ext cx="90549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dirty="0" smtClean="0" sz="1900" spc="-10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ET)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8466" y="3563447"/>
            <a:ext cx="731962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9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432508"/>
            <a:ext cx="4060672" cy="8155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dirty="0" smtClean="0" sz="18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SESSION</a:t>
            </a:r>
            <a:r>
              <a:rPr dirty="0" smtClean="0" sz="18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  <a:spcBef>
                <a:spcPts val="90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dirty="0" smtClean="0" sz="18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SESSION</a:t>
            </a:r>
            <a:r>
              <a:rPr dirty="0" smtClean="0" sz="18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1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ANSI;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11702" y="418503"/>
            <a:ext cx="266120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13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ran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on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1216930"/>
            <a:ext cx="2428316" cy="555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000" spc="-10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20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-2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-ET</a:t>
            </a:r>
            <a:r>
              <a:rPr dirty="0" smtClean="0" sz="18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2298" y="1518340"/>
            <a:ext cx="21425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5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0249" y="1518340"/>
            <a:ext cx="9466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2749" y="1518340"/>
            <a:ext cx="17093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5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7630" y="1518340"/>
            <a:ext cx="10492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).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271181"/>
            <a:ext cx="328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2697901"/>
            <a:ext cx="151928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s;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400" spc="-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3338235"/>
            <a:ext cx="328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3804975"/>
            <a:ext cx="8936592" cy="1351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4" algn="just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When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tiple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dirty="0" smtClean="0" sz="18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gle</a:t>
            </a:r>
            <a:r>
              <a:rPr dirty="0" smtClean="0" sz="18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saction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dirty="0" smtClean="0" sz="1800" spc="-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ET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41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e)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ses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QL</a:t>
            </a:r>
            <a:r>
              <a:rPr dirty="0" smtClean="0" sz="18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ROL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BACK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cks</a:t>
            </a:r>
            <a:r>
              <a:rPr dirty="0" smtClean="0" sz="1800" spc="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rele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lly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succ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ssfu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1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ock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5466523"/>
            <a:ext cx="8944910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lso</a:t>
            </a:r>
            <a:r>
              <a:rPr dirty="0" smtClean="0" sz="1800" spc="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cit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tr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800" spc="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Wh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800" spc="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clu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-ET</a:t>
            </a:r>
            <a:r>
              <a:rPr dirty="0" smtClean="0" sz="18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8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cify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